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97" r:id="rId5"/>
    <p:sldId id="287" r:id="rId6"/>
    <p:sldId id="288" r:id="rId7"/>
    <p:sldId id="289" r:id="rId8"/>
    <p:sldId id="290" r:id="rId9"/>
    <p:sldId id="256" r:id="rId10"/>
    <p:sldId id="291" r:id="rId11"/>
    <p:sldId id="292" r:id="rId12"/>
    <p:sldId id="293" r:id="rId13"/>
    <p:sldId id="294" r:id="rId14"/>
    <p:sldId id="295" r:id="rId15"/>
    <p:sldId id="262" r:id="rId16"/>
    <p:sldId id="263" r:id="rId17"/>
    <p:sldId id="260" r:id="rId18"/>
    <p:sldId id="264" r:id="rId19"/>
    <p:sldId id="266" r:id="rId20"/>
    <p:sldId id="265" r:id="rId21"/>
    <p:sldId id="267" r:id="rId22"/>
    <p:sldId id="268" r:id="rId23"/>
    <p:sldId id="269" r:id="rId24"/>
    <p:sldId id="270" r:id="rId25"/>
    <p:sldId id="271" r:id="rId26"/>
    <p:sldId id="272" r:id="rId27"/>
    <p:sldId id="273" r:id="rId28"/>
    <p:sldId id="274" r:id="rId29"/>
    <p:sldId id="280" r:id="rId30"/>
    <p:sldId id="281" r:id="rId31"/>
    <p:sldId id="282"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0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A6F444-8BCF-8D4B-60B3-D6004D292A9D}" v="932" dt="2021-01-20T18:03:57.932"/>
    <p1510:client id="{98FFD137-37C8-C5DF-8493-73A3CAF126F1}" v="1" dt="2021-01-20T22:03:05.243"/>
    <p1510:client id="{AFBEA904-020D-8D33-CD17-1D3CECCF231F}" v="26" dt="2021-01-20T19:50:57.874"/>
    <p1510:client id="{CC70D4D0-1B8B-988E-4053-EE9F8448D289}" v="3" dt="2021-01-20T22:04:51.785"/>
    <p1510:client id="{CF18C881-0072-717F-86BC-C82879B3CBA3}" v="84" dt="2021-01-20T15:22:36.6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68" d="100"/>
          <a:sy n="68" d="100"/>
        </p:scale>
        <p:origin x="1446" y="96"/>
      </p:cViewPr>
      <p:guideLst>
        <p:guide orient="horz" pos="2160"/>
        <p:guide pos="509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ynne Evans" userId="c0886161-da01-4110-979f-83ebfabf02e8" providerId="ADAL" clId="{796EFB99-C8C3-41C6-A1DB-1506A50C4D40}"/>
    <pc:docChg chg="modSld">
      <pc:chgData name="Carolynne Evans" userId="c0886161-da01-4110-979f-83ebfabf02e8" providerId="ADAL" clId="{796EFB99-C8C3-41C6-A1DB-1506A50C4D40}" dt="2021-01-20T20:05:00.541" v="0" actId="1076"/>
      <pc:docMkLst>
        <pc:docMk/>
      </pc:docMkLst>
      <pc:sldChg chg="modSp">
        <pc:chgData name="Carolynne Evans" userId="c0886161-da01-4110-979f-83ebfabf02e8" providerId="ADAL" clId="{796EFB99-C8C3-41C6-A1DB-1506A50C4D40}" dt="2021-01-20T20:05:00.541" v="0" actId="1076"/>
        <pc:sldMkLst>
          <pc:docMk/>
          <pc:sldMk cId="1054271352" sldId="269"/>
        </pc:sldMkLst>
        <pc:picChg chg="mod">
          <ac:chgData name="Carolynne Evans" userId="c0886161-da01-4110-979f-83ebfabf02e8" providerId="ADAL" clId="{796EFB99-C8C3-41C6-A1DB-1506A50C4D40}" dt="2021-01-20T20:05:00.541" v="0" actId="1076"/>
          <ac:picMkLst>
            <pc:docMk/>
            <pc:sldMk cId="1054271352" sldId="269"/>
            <ac:picMk id="3" creationId="{A4F05562-BA50-4A23-B799-9FDF38DAD757}"/>
          </ac:picMkLst>
        </pc:picChg>
      </pc:sldChg>
    </pc:docChg>
  </pc:docChgLst>
  <pc:docChgLst>
    <pc:chgData name="Carolynne Evans" userId="S::cevans@heathlands.uwmat.co.uk::c0886161-da01-4110-979f-83ebfabf02e8" providerId="AD" clId="Web-{AFBEA904-020D-8D33-CD17-1D3CECCF231F}"/>
    <pc:docChg chg="modSld">
      <pc:chgData name="Carolynne Evans" userId="S::cevans@heathlands.uwmat.co.uk::c0886161-da01-4110-979f-83ebfabf02e8" providerId="AD" clId="Web-{AFBEA904-020D-8D33-CD17-1D3CECCF231F}" dt="2021-01-20T19:50:57.874" v="15" actId="20577"/>
      <pc:docMkLst>
        <pc:docMk/>
      </pc:docMkLst>
      <pc:sldChg chg="modSp">
        <pc:chgData name="Carolynne Evans" userId="S::cevans@heathlands.uwmat.co.uk::c0886161-da01-4110-979f-83ebfabf02e8" providerId="AD" clId="Web-{AFBEA904-020D-8D33-CD17-1D3CECCF231F}" dt="2021-01-20T19:50:57.874" v="15" actId="20577"/>
        <pc:sldMkLst>
          <pc:docMk/>
          <pc:sldMk cId="179959630" sldId="262"/>
        </pc:sldMkLst>
        <pc:spChg chg="mod">
          <ac:chgData name="Carolynne Evans" userId="S::cevans@heathlands.uwmat.co.uk::c0886161-da01-4110-979f-83ebfabf02e8" providerId="AD" clId="Web-{AFBEA904-020D-8D33-CD17-1D3CECCF231F}" dt="2021-01-20T19:50:57.874" v="15" actId="20577"/>
          <ac:spMkLst>
            <pc:docMk/>
            <pc:sldMk cId="179959630" sldId="262"/>
            <ac:spMk id="2" creationId="{6C1CE589-CF2B-48F8-B6CB-A9613DEB02CF}"/>
          </ac:spMkLst>
        </pc:spChg>
      </pc:sldChg>
    </pc:docChg>
  </pc:docChgLst>
  <pc:docChgLst>
    <pc:chgData name="Carolynne Evans" userId="S::cevans@heathlands.uwmat.co.uk::c0886161-da01-4110-979f-83ebfabf02e8" providerId="AD" clId="Web-{07A6F444-8BCF-8D4B-60B3-D6004D292A9D}"/>
    <pc:docChg chg="addSld delSld modSld">
      <pc:chgData name="Carolynne Evans" userId="S::cevans@heathlands.uwmat.co.uk::c0886161-da01-4110-979f-83ebfabf02e8" providerId="AD" clId="Web-{07A6F444-8BCF-8D4B-60B3-D6004D292A9D}" dt="2021-01-20T18:03:20.010" v="618"/>
      <pc:docMkLst>
        <pc:docMk/>
      </pc:docMkLst>
      <pc:sldChg chg="addSp delSp modSp">
        <pc:chgData name="Carolynne Evans" userId="S::cevans@heathlands.uwmat.co.uk::c0886161-da01-4110-979f-83ebfabf02e8" providerId="AD" clId="Web-{07A6F444-8BCF-8D4B-60B3-D6004D292A9D}" dt="2021-01-20T17:06:59.307" v="74" actId="1076"/>
        <pc:sldMkLst>
          <pc:docMk/>
          <pc:sldMk cId="3959638328" sldId="260"/>
        </pc:sldMkLst>
        <pc:spChg chg="add">
          <ac:chgData name="Carolynne Evans" userId="S::cevans@heathlands.uwmat.co.uk::c0886161-da01-4110-979f-83ebfabf02e8" providerId="AD" clId="Web-{07A6F444-8BCF-8D4B-60B3-D6004D292A9D}" dt="2021-01-20T17:05:09.570" v="36"/>
          <ac:spMkLst>
            <pc:docMk/>
            <pc:sldMk cId="3959638328" sldId="260"/>
            <ac:spMk id="2" creationId="{22B575A4-2CFA-4759-9A54-D596FA34F910}"/>
          </ac:spMkLst>
        </pc:spChg>
        <pc:spChg chg="add del">
          <ac:chgData name="Carolynne Evans" userId="S::cevans@heathlands.uwmat.co.uk::c0886161-da01-4110-979f-83ebfabf02e8" providerId="AD" clId="Web-{07A6F444-8BCF-8D4B-60B3-D6004D292A9D}" dt="2021-01-20T17:05:33.836" v="42"/>
          <ac:spMkLst>
            <pc:docMk/>
            <pc:sldMk cId="3959638328" sldId="260"/>
            <ac:spMk id="6" creationId="{B58A46EF-D1A0-464B-90BD-FCAF51094154}"/>
          </ac:spMkLst>
        </pc:spChg>
        <pc:spChg chg="add mod">
          <ac:chgData name="Carolynne Evans" userId="S::cevans@heathlands.uwmat.co.uk::c0886161-da01-4110-979f-83ebfabf02e8" providerId="AD" clId="Web-{07A6F444-8BCF-8D4B-60B3-D6004D292A9D}" dt="2021-01-20T17:06:59.307" v="74" actId="1076"/>
          <ac:spMkLst>
            <pc:docMk/>
            <pc:sldMk cId="3959638328" sldId="260"/>
            <ac:spMk id="8" creationId="{917C548E-77AE-41A4-91C5-74E49A275DBB}"/>
          </ac:spMkLst>
        </pc:spChg>
        <pc:inkChg chg="add">
          <ac:chgData name="Carolynne Evans" userId="S::cevans@heathlands.uwmat.co.uk::c0886161-da01-4110-979f-83ebfabf02e8" providerId="AD" clId="Web-{07A6F444-8BCF-8D4B-60B3-D6004D292A9D}" dt="2021-01-20T17:05:11.320" v="37"/>
          <ac:inkMkLst>
            <pc:docMk/>
            <pc:sldMk cId="3959638328" sldId="260"/>
            <ac:inkMk id="3" creationId="{720450A4-7C00-4A56-B81A-E7C0438555B4}"/>
          </ac:inkMkLst>
        </pc:inkChg>
        <pc:inkChg chg="add del">
          <ac:chgData name="Carolynne Evans" userId="S::cevans@heathlands.uwmat.co.uk::c0886161-da01-4110-979f-83ebfabf02e8" providerId="AD" clId="Web-{07A6F444-8BCF-8D4B-60B3-D6004D292A9D}" dt="2021-01-20T17:05:34.977" v="43"/>
          <ac:inkMkLst>
            <pc:docMk/>
            <pc:sldMk cId="3959638328" sldId="260"/>
            <ac:inkMk id="4" creationId="{61666C09-C8DF-4435-B82B-3DA18972FA70}"/>
          </ac:inkMkLst>
        </pc:inkChg>
        <pc:inkChg chg="add del">
          <ac:chgData name="Carolynne Evans" userId="S::cevans@heathlands.uwmat.co.uk::c0886161-da01-4110-979f-83ebfabf02e8" providerId="AD" clId="Web-{07A6F444-8BCF-8D4B-60B3-D6004D292A9D}" dt="2021-01-20T17:05:19.820" v="40"/>
          <ac:inkMkLst>
            <pc:docMk/>
            <pc:sldMk cId="3959638328" sldId="260"/>
            <ac:inkMk id="5" creationId="{660D34EA-2554-4622-9BDB-182787B2E278}"/>
          </ac:inkMkLst>
        </pc:inkChg>
        <pc:inkChg chg="add">
          <ac:chgData name="Carolynne Evans" userId="S::cevans@heathlands.uwmat.co.uk::c0886161-da01-4110-979f-83ebfabf02e8" providerId="AD" clId="Web-{07A6F444-8BCF-8D4B-60B3-D6004D292A9D}" dt="2021-01-20T17:05:41.461" v="44"/>
          <ac:inkMkLst>
            <pc:docMk/>
            <pc:sldMk cId="3959638328" sldId="260"/>
            <ac:inkMk id="7" creationId="{CF337FE8-68C1-47D0-9A44-E0EB0FBA36A8}"/>
          </ac:inkMkLst>
        </pc:inkChg>
      </pc:sldChg>
      <pc:sldChg chg="addSp modSp">
        <pc:chgData name="Carolynne Evans" userId="S::cevans@heathlands.uwmat.co.uk::c0886161-da01-4110-979f-83ebfabf02e8" providerId="AD" clId="Web-{07A6F444-8BCF-8D4B-60B3-D6004D292A9D}" dt="2021-01-20T17:01:25.971" v="25" actId="20577"/>
        <pc:sldMkLst>
          <pc:docMk/>
          <pc:sldMk cId="179959630" sldId="262"/>
        </pc:sldMkLst>
        <pc:spChg chg="add mod">
          <ac:chgData name="Carolynne Evans" userId="S::cevans@heathlands.uwmat.co.uk::c0886161-da01-4110-979f-83ebfabf02e8" providerId="AD" clId="Web-{07A6F444-8BCF-8D4B-60B3-D6004D292A9D}" dt="2021-01-20T17:01:25.971" v="25" actId="20577"/>
          <ac:spMkLst>
            <pc:docMk/>
            <pc:sldMk cId="179959630" sldId="262"/>
            <ac:spMk id="2" creationId="{6C1CE589-CF2B-48F8-B6CB-A9613DEB02CF}"/>
          </ac:spMkLst>
        </pc:spChg>
      </pc:sldChg>
      <pc:sldChg chg="addSp modSp">
        <pc:chgData name="Carolynne Evans" userId="S::cevans@heathlands.uwmat.co.uk::c0886161-da01-4110-979f-83ebfabf02e8" providerId="AD" clId="Web-{07A6F444-8BCF-8D4B-60B3-D6004D292A9D}" dt="2021-01-20T17:04:23.413" v="35"/>
        <pc:sldMkLst>
          <pc:docMk/>
          <pc:sldMk cId="1919372520" sldId="263"/>
        </pc:sldMkLst>
        <pc:picChg chg="add mod">
          <ac:chgData name="Carolynne Evans" userId="S::cevans@heathlands.uwmat.co.uk::c0886161-da01-4110-979f-83ebfabf02e8" providerId="AD" clId="Web-{07A6F444-8BCF-8D4B-60B3-D6004D292A9D}" dt="2021-01-20T17:03:33.318" v="30" actId="14100"/>
          <ac:picMkLst>
            <pc:docMk/>
            <pc:sldMk cId="1919372520" sldId="263"/>
            <ac:picMk id="2" creationId="{CB50DCBA-DA71-4F83-8F1D-16BFB1A63BE9}"/>
          </ac:picMkLst>
        </pc:picChg>
        <pc:inkChg chg="add">
          <ac:chgData name="Carolynne Evans" userId="S::cevans@heathlands.uwmat.co.uk::c0886161-da01-4110-979f-83ebfabf02e8" providerId="AD" clId="Web-{07A6F444-8BCF-8D4B-60B3-D6004D292A9D}" dt="2021-01-20T17:04:02.475" v="31"/>
          <ac:inkMkLst>
            <pc:docMk/>
            <pc:sldMk cId="1919372520" sldId="263"/>
            <ac:inkMk id="3" creationId="{D7910420-6637-49D8-8A42-85DCBB934F32}"/>
          </ac:inkMkLst>
        </pc:inkChg>
        <pc:inkChg chg="add">
          <ac:chgData name="Carolynne Evans" userId="S::cevans@heathlands.uwmat.co.uk::c0886161-da01-4110-979f-83ebfabf02e8" providerId="AD" clId="Web-{07A6F444-8BCF-8D4B-60B3-D6004D292A9D}" dt="2021-01-20T17:04:07.522" v="32"/>
          <ac:inkMkLst>
            <pc:docMk/>
            <pc:sldMk cId="1919372520" sldId="263"/>
            <ac:inkMk id="4" creationId="{46EB4FF5-7581-4C5D-9CEE-BA50F3F2C38B}"/>
          </ac:inkMkLst>
        </pc:inkChg>
        <pc:inkChg chg="add">
          <ac:chgData name="Carolynne Evans" userId="S::cevans@heathlands.uwmat.co.uk::c0886161-da01-4110-979f-83ebfabf02e8" providerId="AD" clId="Web-{07A6F444-8BCF-8D4B-60B3-D6004D292A9D}" dt="2021-01-20T17:04:16.460" v="33"/>
          <ac:inkMkLst>
            <pc:docMk/>
            <pc:sldMk cId="1919372520" sldId="263"/>
            <ac:inkMk id="5" creationId="{A6DCBBE7-F52F-45CA-8AD8-EA786CC3DC3E}"/>
          </ac:inkMkLst>
        </pc:inkChg>
        <pc:inkChg chg="add">
          <ac:chgData name="Carolynne Evans" userId="S::cevans@heathlands.uwmat.co.uk::c0886161-da01-4110-979f-83ebfabf02e8" providerId="AD" clId="Web-{07A6F444-8BCF-8D4B-60B3-D6004D292A9D}" dt="2021-01-20T17:04:16.460" v="34"/>
          <ac:inkMkLst>
            <pc:docMk/>
            <pc:sldMk cId="1919372520" sldId="263"/>
            <ac:inkMk id="6" creationId="{A0571116-B7A6-44A7-8247-FDA6F2260031}"/>
          </ac:inkMkLst>
        </pc:inkChg>
        <pc:inkChg chg="add">
          <ac:chgData name="Carolynne Evans" userId="S::cevans@heathlands.uwmat.co.uk::c0886161-da01-4110-979f-83ebfabf02e8" providerId="AD" clId="Web-{07A6F444-8BCF-8D4B-60B3-D6004D292A9D}" dt="2021-01-20T17:04:23.413" v="35"/>
          <ac:inkMkLst>
            <pc:docMk/>
            <pc:sldMk cId="1919372520" sldId="263"/>
            <ac:inkMk id="7" creationId="{42A73852-09CE-417D-82EA-95F64FE57D5C}"/>
          </ac:inkMkLst>
        </pc:inkChg>
      </pc:sldChg>
      <pc:sldChg chg="addSp modSp">
        <pc:chgData name="Carolynne Evans" userId="S::cevans@heathlands.uwmat.co.uk::c0886161-da01-4110-979f-83ebfabf02e8" providerId="AD" clId="Web-{07A6F444-8BCF-8D4B-60B3-D6004D292A9D}" dt="2021-01-20T17:18:14.994" v="100" actId="14100"/>
        <pc:sldMkLst>
          <pc:docMk/>
          <pc:sldMk cId="2759168553" sldId="264"/>
        </pc:sldMkLst>
        <pc:picChg chg="add mod">
          <ac:chgData name="Carolynne Evans" userId="S::cevans@heathlands.uwmat.co.uk::c0886161-da01-4110-979f-83ebfabf02e8" providerId="AD" clId="Web-{07A6F444-8BCF-8D4B-60B3-D6004D292A9D}" dt="2021-01-20T17:18:14.994" v="100" actId="14100"/>
          <ac:picMkLst>
            <pc:docMk/>
            <pc:sldMk cId="2759168553" sldId="264"/>
            <ac:picMk id="2" creationId="{CB80A966-B95E-4B55-90DF-2CB3B2ADE081}"/>
          </ac:picMkLst>
        </pc:picChg>
      </pc:sldChg>
      <pc:sldChg chg="addSp modSp">
        <pc:chgData name="Carolynne Evans" userId="S::cevans@heathlands.uwmat.co.uk::c0886161-da01-4110-979f-83ebfabf02e8" providerId="AD" clId="Web-{07A6F444-8BCF-8D4B-60B3-D6004D292A9D}" dt="2021-01-20T17:17:32.759" v="91" actId="14100"/>
        <pc:sldMkLst>
          <pc:docMk/>
          <pc:sldMk cId="1133985214" sldId="265"/>
        </pc:sldMkLst>
        <pc:picChg chg="add mod">
          <ac:chgData name="Carolynne Evans" userId="S::cevans@heathlands.uwmat.co.uk::c0886161-da01-4110-979f-83ebfabf02e8" providerId="AD" clId="Web-{07A6F444-8BCF-8D4B-60B3-D6004D292A9D}" dt="2021-01-20T17:17:32.759" v="91" actId="14100"/>
          <ac:picMkLst>
            <pc:docMk/>
            <pc:sldMk cId="1133985214" sldId="265"/>
            <ac:picMk id="2" creationId="{8F2FCCD5-659D-4BAE-B656-B9EE0F9767B8}"/>
          </ac:picMkLst>
        </pc:picChg>
      </pc:sldChg>
      <pc:sldChg chg="addSp modSp">
        <pc:chgData name="Carolynne Evans" userId="S::cevans@heathlands.uwmat.co.uk::c0886161-da01-4110-979f-83ebfabf02e8" providerId="AD" clId="Web-{07A6F444-8BCF-8D4B-60B3-D6004D292A9D}" dt="2021-01-20T17:17:54.744" v="96" actId="14100"/>
        <pc:sldMkLst>
          <pc:docMk/>
          <pc:sldMk cId="825485844" sldId="266"/>
        </pc:sldMkLst>
        <pc:picChg chg="add mod">
          <ac:chgData name="Carolynne Evans" userId="S::cevans@heathlands.uwmat.co.uk::c0886161-da01-4110-979f-83ebfabf02e8" providerId="AD" clId="Web-{07A6F444-8BCF-8D4B-60B3-D6004D292A9D}" dt="2021-01-20T17:17:54.744" v="96" actId="14100"/>
          <ac:picMkLst>
            <pc:docMk/>
            <pc:sldMk cId="825485844" sldId="266"/>
            <ac:picMk id="2" creationId="{79FA9398-6789-4255-A9D3-939EF6CD3DA8}"/>
          </ac:picMkLst>
        </pc:picChg>
      </pc:sldChg>
      <pc:sldChg chg="addSp modSp">
        <pc:chgData name="Carolynne Evans" userId="S::cevans@heathlands.uwmat.co.uk::c0886161-da01-4110-979f-83ebfabf02e8" providerId="AD" clId="Web-{07A6F444-8BCF-8D4B-60B3-D6004D292A9D}" dt="2021-01-20T17:17:14.212" v="87" actId="14100"/>
        <pc:sldMkLst>
          <pc:docMk/>
          <pc:sldMk cId="3397470205" sldId="267"/>
        </pc:sldMkLst>
        <pc:picChg chg="add mod">
          <ac:chgData name="Carolynne Evans" userId="S::cevans@heathlands.uwmat.co.uk::c0886161-da01-4110-979f-83ebfabf02e8" providerId="AD" clId="Web-{07A6F444-8BCF-8D4B-60B3-D6004D292A9D}" dt="2021-01-20T17:17:14.212" v="87" actId="14100"/>
          <ac:picMkLst>
            <pc:docMk/>
            <pc:sldMk cId="3397470205" sldId="267"/>
            <ac:picMk id="2" creationId="{9E3AADB7-F664-446B-8C32-3DF1FAAD5704}"/>
          </ac:picMkLst>
        </pc:picChg>
      </pc:sldChg>
      <pc:sldChg chg="addSp modSp">
        <pc:chgData name="Carolynne Evans" userId="S::cevans@heathlands.uwmat.co.uk::c0886161-da01-4110-979f-83ebfabf02e8" providerId="AD" clId="Web-{07A6F444-8BCF-8D4B-60B3-D6004D292A9D}" dt="2021-01-20T17:16:54.883" v="83" actId="14100"/>
        <pc:sldMkLst>
          <pc:docMk/>
          <pc:sldMk cId="1137482984" sldId="268"/>
        </pc:sldMkLst>
        <pc:picChg chg="add mod">
          <ac:chgData name="Carolynne Evans" userId="S::cevans@heathlands.uwmat.co.uk::c0886161-da01-4110-979f-83ebfabf02e8" providerId="AD" clId="Web-{07A6F444-8BCF-8D4B-60B3-D6004D292A9D}" dt="2021-01-20T17:16:54.883" v="83" actId="14100"/>
          <ac:picMkLst>
            <pc:docMk/>
            <pc:sldMk cId="1137482984" sldId="268"/>
            <ac:picMk id="2" creationId="{D0E10E96-6054-44DE-A0D0-B1E852DEC5F6}"/>
          </ac:picMkLst>
        </pc:picChg>
      </pc:sldChg>
      <pc:sldChg chg="addSp modSp">
        <pc:chgData name="Carolynne Evans" userId="S::cevans@heathlands.uwmat.co.uk::c0886161-da01-4110-979f-83ebfabf02e8" providerId="AD" clId="Web-{07A6F444-8BCF-8D4B-60B3-D6004D292A9D}" dt="2021-01-20T17:32:16.622" v="350" actId="20577"/>
        <pc:sldMkLst>
          <pc:docMk/>
          <pc:sldMk cId="1054271352" sldId="269"/>
        </pc:sldMkLst>
        <pc:spChg chg="add mod">
          <ac:chgData name="Carolynne Evans" userId="S::cevans@heathlands.uwmat.co.uk::c0886161-da01-4110-979f-83ebfabf02e8" providerId="AD" clId="Web-{07A6F444-8BCF-8D4B-60B3-D6004D292A9D}" dt="2021-01-20T17:32:16.622" v="350" actId="20577"/>
          <ac:spMkLst>
            <pc:docMk/>
            <pc:sldMk cId="1054271352" sldId="269"/>
            <ac:spMk id="2" creationId="{9B23034B-8AD6-4D2D-9206-7743BCF8B99C}"/>
          </ac:spMkLst>
        </pc:spChg>
      </pc:sldChg>
      <pc:sldChg chg="addSp modSp">
        <pc:chgData name="Carolynne Evans" userId="S::cevans@heathlands.uwmat.co.uk::c0886161-da01-4110-979f-83ebfabf02e8" providerId="AD" clId="Web-{07A6F444-8BCF-8D4B-60B3-D6004D292A9D}" dt="2021-01-20T17:52:19.164" v="441" actId="14100"/>
        <pc:sldMkLst>
          <pc:docMk/>
          <pc:sldMk cId="918457448" sldId="270"/>
        </pc:sldMkLst>
        <pc:picChg chg="add mod">
          <ac:chgData name="Carolynne Evans" userId="S::cevans@heathlands.uwmat.co.uk::c0886161-da01-4110-979f-83ebfabf02e8" providerId="AD" clId="Web-{07A6F444-8BCF-8D4B-60B3-D6004D292A9D}" dt="2021-01-20T17:52:19.164" v="441" actId="14100"/>
          <ac:picMkLst>
            <pc:docMk/>
            <pc:sldMk cId="918457448" sldId="270"/>
            <ac:picMk id="2" creationId="{FE26D6C6-60E9-490F-A306-E664B21C8A39}"/>
          </ac:picMkLst>
        </pc:picChg>
      </pc:sldChg>
      <pc:sldChg chg="addSp modSp">
        <pc:chgData name="Carolynne Evans" userId="S::cevans@heathlands.uwmat.co.uk::c0886161-da01-4110-979f-83ebfabf02e8" providerId="AD" clId="Web-{07A6F444-8BCF-8D4B-60B3-D6004D292A9D}" dt="2021-01-20T17:51:58.351" v="437" actId="14100"/>
        <pc:sldMkLst>
          <pc:docMk/>
          <pc:sldMk cId="2299309283" sldId="271"/>
        </pc:sldMkLst>
        <pc:picChg chg="add mod">
          <ac:chgData name="Carolynne Evans" userId="S::cevans@heathlands.uwmat.co.uk::c0886161-da01-4110-979f-83ebfabf02e8" providerId="AD" clId="Web-{07A6F444-8BCF-8D4B-60B3-D6004D292A9D}" dt="2021-01-20T17:51:58.351" v="437" actId="14100"/>
          <ac:picMkLst>
            <pc:docMk/>
            <pc:sldMk cId="2299309283" sldId="271"/>
            <ac:picMk id="2" creationId="{03FFD971-FED6-4934-A096-DA4E3AA77A07}"/>
          </ac:picMkLst>
        </pc:picChg>
      </pc:sldChg>
      <pc:sldChg chg="addSp modSp">
        <pc:chgData name="Carolynne Evans" userId="S::cevans@heathlands.uwmat.co.uk::c0886161-da01-4110-979f-83ebfabf02e8" providerId="AD" clId="Web-{07A6F444-8BCF-8D4B-60B3-D6004D292A9D}" dt="2021-01-20T17:51:35.100" v="433" actId="14100"/>
        <pc:sldMkLst>
          <pc:docMk/>
          <pc:sldMk cId="1555773239" sldId="272"/>
        </pc:sldMkLst>
        <pc:picChg chg="add mod">
          <ac:chgData name="Carolynne Evans" userId="S::cevans@heathlands.uwmat.co.uk::c0886161-da01-4110-979f-83ebfabf02e8" providerId="AD" clId="Web-{07A6F444-8BCF-8D4B-60B3-D6004D292A9D}" dt="2021-01-20T17:51:35.100" v="433" actId="14100"/>
          <ac:picMkLst>
            <pc:docMk/>
            <pc:sldMk cId="1555773239" sldId="272"/>
            <ac:picMk id="2" creationId="{ED643B5D-0B5F-4BEA-A14E-79E9995685B1}"/>
          </ac:picMkLst>
        </pc:picChg>
      </pc:sldChg>
      <pc:sldChg chg="addSp modSp">
        <pc:chgData name="Carolynne Evans" userId="S::cevans@heathlands.uwmat.co.uk::c0886161-da01-4110-979f-83ebfabf02e8" providerId="AD" clId="Web-{07A6F444-8BCF-8D4B-60B3-D6004D292A9D}" dt="2021-01-20T17:51:17.256" v="428" actId="14100"/>
        <pc:sldMkLst>
          <pc:docMk/>
          <pc:sldMk cId="2209513447" sldId="273"/>
        </pc:sldMkLst>
        <pc:picChg chg="add mod">
          <ac:chgData name="Carolynne Evans" userId="S::cevans@heathlands.uwmat.co.uk::c0886161-da01-4110-979f-83ebfabf02e8" providerId="AD" clId="Web-{07A6F444-8BCF-8D4B-60B3-D6004D292A9D}" dt="2021-01-20T17:51:17.256" v="428" actId="14100"/>
          <ac:picMkLst>
            <pc:docMk/>
            <pc:sldMk cId="2209513447" sldId="273"/>
            <ac:picMk id="2" creationId="{D73176C8-82FF-4412-8F42-7C1F81741671}"/>
          </ac:picMkLst>
        </pc:picChg>
      </pc:sldChg>
      <pc:sldChg chg="addSp modSp">
        <pc:chgData name="Carolynne Evans" userId="S::cevans@heathlands.uwmat.co.uk::c0886161-da01-4110-979f-83ebfabf02e8" providerId="AD" clId="Web-{07A6F444-8BCF-8D4B-60B3-D6004D292A9D}" dt="2021-01-20T17:50:54.615" v="424" actId="14100"/>
        <pc:sldMkLst>
          <pc:docMk/>
          <pc:sldMk cId="1364180838" sldId="274"/>
        </pc:sldMkLst>
        <pc:picChg chg="add mod">
          <ac:chgData name="Carolynne Evans" userId="S::cevans@heathlands.uwmat.co.uk::c0886161-da01-4110-979f-83ebfabf02e8" providerId="AD" clId="Web-{07A6F444-8BCF-8D4B-60B3-D6004D292A9D}" dt="2021-01-20T17:50:54.615" v="424" actId="14100"/>
          <ac:picMkLst>
            <pc:docMk/>
            <pc:sldMk cId="1364180838" sldId="274"/>
            <ac:picMk id="2" creationId="{8F7ABE82-7B06-41EE-82A4-EA0409B52304}"/>
          </ac:picMkLst>
        </pc:picChg>
      </pc:sldChg>
      <pc:sldChg chg="addSp modSp del">
        <pc:chgData name="Carolynne Evans" userId="S::cevans@heathlands.uwmat.co.uk::c0886161-da01-4110-979f-83ebfabf02e8" providerId="AD" clId="Web-{07A6F444-8BCF-8D4B-60B3-D6004D292A9D}" dt="2021-01-20T17:46:40.016" v="387"/>
        <pc:sldMkLst>
          <pc:docMk/>
          <pc:sldMk cId="1848227723" sldId="275"/>
        </pc:sldMkLst>
        <pc:spChg chg="add mod">
          <ac:chgData name="Carolynne Evans" userId="S::cevans@heathlands.uwmat.co.uk::c0886161-da01-4110-979f-83ebfabf02e8" providerId="AD" clId="Web-{07A6F444-8BCF-8D4B-60B3-D6004D292A9D}" dt="2021-01-20T17:46:29.922" v="386" actId="20577"/>
          <ac:spMkLst>
            <pc:docMk/>
            <pc:sldMk cId="1848227723" sldId="275"/>
            <ac:spMk id="2" creationId="{B35F47FF-AA91-4572-85B3-C1A3C111C34F}"/>
          </ac:spMkLst>
        </pc:spChg>
      </pc:sldChg>
      <pc:sldChg chg="addSp modSp new">
        <pc:chgData name="Carolynne Evans" userId="S::cevans@heathlands.uwmat.co.uk::c0886161-da01-4110-979f-83ebfabf02e8" providerId="AD" clId="Web-{07A6F444-8BCF-8D4B-60B3-D6004D292A9D}" dt="2021-01-20T17:48:51.972" v="411" actId="20577"/>
        <pc:sldMkLst>
          <pc:docMk/>
          <pc:sldMk cId="2887273263" sldId="280"/>
        </pc:sldMkLst>
        <pc:spChg chg="add mod">
          <ac:chgData name="Carolynne Evans" userId="S::cevans@heathlands.uwmat.co.uk::c0886161-da01-4110-979f-83ebfabf02e8" providerId="AD" clId="Web-{07A6F444-8BCF-8D4B-60B3-D6004D292A9D}" dt="2021-01-20T17:48:51.972" v="411" actId="20577"/>
          <ac:spMkLst>
            <pc:docMk/>
            <pc:sldMk cId="2887273263" sldId="280"/>
            <ac:spMk id="2" creationId="{0C608EDD-B481-41B7-80EA-AEA64210421A}"/>
          </ac:spMkLst>
        </pc:spChg>
      </pc:sldChg>
      <pc:sldChg chg="addSp modSp new">
        <pc:chgData name="Carolynne Evans" userId="S::cevans@heathlands.uwmat.co.uk::c0886161-da01-4110-979f-83ebfabf02e8" providerId="AD" clId="Web-{07A6F444-8BCF-8D4B-60B3-D6004D292A9D}" dt="2021-01-20T17:50:25.161" v="420" actId="20577"/>
        <pc:sldMkLst>
          <pc:docMk/>
          <pc:sldMk cId="4276936774" sldId="281"/>
        </pc:sldMkLst>
        <pc:spChg chg="add mod">
          <ac:chgData name="Carolynne Evans" userId="S::cevans@heathlands.uwmat.co.uk::c0886161-da01-4110-979f-83ebfabf02e8" providerId="AD" clId="Web-{07A6F444-8BCF-8D4B-60B3-D6004D292A9D}" dt="2021-01-20T17:50:25.161" v="420" actId="20577"/>
          <ac:spMkLst>
            <pc:docMk/>
            <pc:sldMk cId="4276936774" sldId="281"/>
            <ac:spMk id="2" creationId="{95BD1FAD-FF5D-44BA-925E-08D8D85BB0E6}"/>
          </ac:spMkLst>
        </pc:spChg>
      </pc:sldChg>
      <pc:sldChg chg="addSp delSp modSp new">
        <pc:chgData name="Carolynne Evans" userId="S::cevans@heathlands.uwmat.co.uk::c0886161-da01-4110-979f-83ebfabf02e8" providerId="AD" clId="Web-{07A6F444-8BCF-8D4B-60B3-D6004D292A9D}" dt="2021-01-20T18:03:20.010" v="618"/>
        <pc:sldMkLst>
          <pc:docMk/>
          <pc:sldMk cId="3373481107" sldId="282"/>
        </pc:sldMkLst>
        <pc:spChg chg="add del mod">
          <ac:chgData name="Carolynne Evans" userId="S::cevans@heathlands.uwmat.co.uk::c0886161-da01-4110-979f-83ebfabf02e8" providerId="AD" clId="Web-{07A6F444-8BCF-8D4B-60B3-D6004D292A9D}" dt="2021-01-20T17:57:18.998" v="494" actId="20577"/>
          <ac:spMkLst>
            <pc:docMk/>
            <pc:sldMk cId="3373481107" sldId="282"/>
            <ac:spMk id="3" creationId="{734A2793-A042-4684-A4E7-91C22E5FE068}"/>
          </ac:spMkLst>
        </pc:spChg>
        <pc:graphicFrameChg chg="add del mod modGraphic">
          <ac:chgData name="Carolynne Evans" userId="S::cevans@heathlands.uwmat.co.uk::c0886161-da01-4110-979f-83ebfabf02e8" providerId="AD" clId="Web-{07A6F444-8BCF-8D4B-60B3-D6004D292A9D}" dt="2021-01-20T17:58:13.625" v="500"/>
          <ac:graphicFrameMkLst>
            <pc:docMk/>
            <pc:sldMk cId="3373481107" sldId="282"/>
            <ac:graphicFrameMk id="2" creationId="{C50B339D-07EF-4CA9-A0A2-44F6563116F9}"/>
          </ac:graphicFrameMkLst>
        </pc:graphicFrameChg>
        <pc:graphicFrameChg chg="add mod modGraphic">
          <ac:chgData name="Carolynne Evans" userId="S::cevans@heathlands.uwmat.co.uk::c0886161-da01-4110-979f-83ebfabf02e8" providerId="AD" clId="Web-{07A6F444-8BCF-8D4B-60B3-D6004D292A9D}" dt="2021-01-20T18:03:20.010" v="618"/>
          <ac:graphicFrameMkLst>
            <pc:docMk/>
            <pc:sldMk cId="3373481107" sldId="282"/>
            <ac:graphicFrameMk id="4" creationId="{E6A20F3E-55C4-4B23-B9E8-EF01ADF66382}"/>
          </ac:graphicFrameMkLst>
        </pc:graphicFrameChg>
      </pc:sldChg>
      <pc:sldChg chg="new">
        <pc:chgData name="Carolynne Evans" userId="S::cevans@heathlands.uwmat.co.uk::c0886161-da01-4110-979f-83ebfabf02e8" providerId="AD" clId="Web-{07A6F444-8BCF-8D4B-60B3-D6004D292A9D}" dt="2021-01-20T17:47:00.610" v="391"/>
        <pc:sldMkLst>
          <pc:docMk/>
          <pc:sldMk cId="592349683" sldId="283"/>
        </pc:sldMkLst>
      </pc:sldChg>
      <pc:sldChg chg="new">
        <pc:chgData name="Carolynne Evans" userId="S::cevans@heathlands.uwmat.co.uk::c0886161-da01-4110-979f-83ebfabf02e8" providerId="AD" clId="Web-{07A6F444-8BCF-8D4B-60B3-D6004D292A9D}" dt="2021-01-20T17:47:03.548" v="392"/>
        <pc:sldMkLst>
          <pc:docMk/>
          <pc:sldMk cId="1351576158" sldId="284"/>
        </pc:sldMkLst>
      </pc:sldChg>
      <pc:sldChg chg="new">
        <pc:chgData name="Carolynne Evans" userId="S::cevans@heathlands.uwmat.co.uk::c0886161-da01-4110-979f-83ebfabf02e8" providerId="AD" clId="Web-{07A6F444-8BCF-8D4B-60B3-D6004D292A9D}" dt="2021-01-20T17:47:06.501" v="393"/>
        <pc:sldMkLst>
          <pc:docMk/>
          <pc:sldMk cId="3398467303" sldId="285"/>
        </pc:sldMkLst>
      </pc:sldChg>
      <pc:sldChg chg="new">
        <pc:chgData name="Carolynne Evans" userId="S::cevans@heathlands.uwmat.co.uk::c0886161-da01-4110-979f-83ebfabf02e8" providerId="AD" clId="Web-{07A6F444-8BCF-8D4B-60B3-D6004D292A9D}" dt="2021-01-20T17:47:09.673" v="394"/>
        <pc:sldMkLst>
          <pc:docMk/>
          <pc:sldMk cId="291231977" sldId="286"/>
        </pc:sldMkLst>
      </pc:sldChg>
    </pc:docChg>
  </pc:docChgLst>
  <pc:docChgLst>
    <pc:chgData name="Carolynne Evans" userId="S::cevans@heathlands.uwmat.co.uk::c0886161-da01-4110-979f-83ebfabf02e8" providerId="AD" clId="Web-{98FFD137-37C8-C5DF-8493-73A3CAF126F1}"/>
    <pc:docChg chg="addSld">
      <pc:chgData name="Carolynne Evans" userId="S::cevans@heathlands.uwmat.co.uk::c0886161-da01-4110-979f-83ebfabf02e8" providerId="AD" clId="Web-{98FFD137-37C8-C5DF-8493-73A3CAF126F1}" dt="2021-01-20T22:03:05.243" v="0"/>
      <pc:docMkLst>
        <pc:docMk/>
      </pc:docMkLst>
      <pc:sldChg chg="new">
        <pc:chgData name="Carolynne Evans" userId="S::cevans@heathlands.uwmat.co.uk::c0886161-da01-4110-979f-83ebfabf02e8" providerId="AD" clId="Web-{98FFD137-37C8-C5DF-8493-73A3CAF126F1}" dt="2021-01-20T22:03:05.243" v="0"/>
        <pc:sldMkLst>
          <pc:docMk/>
          <pc:sldMk cId="3004139896" sldId="296"/>
        </pc:sldMkLst>
      </pc:sldChg>
    </pc:docChg>
  </pc:docChgLst>
  <pc:docChgLst>
    <pc:chgData name="Jenni Fuller" userId="S::jfuller@heathlands.uwmat.co.uk::44e49f48-b722-4065-95f5-20e63412d93b" providerId="AD" clId="Web-{CF18C881-0072-717F-86BC-C82879B3CBA3}"/>
    <pc:docChg chg="modSld">
      <pc:chgData name="Jenni Fuller" userId="S::jfuller@heathlands.uwmat.co.uk::44e49f48-b722-4065-95f5-20e63412d93b" providerId="AD" clId="Web-{CF18C881-0072-717F-86BC-C82879B3CBA3}" dt="2021-01-20T15:22:36.686" v="44" actId="20577"/>
      <pc:docMkLst>
        <pc:docMk/>
      </pc:docMkLst>
      <pc:sldChg chg="addSp modSp">
        <pc:chgData name="Jenni Fuller" userId="S::jfuller@heathlands.uwmat.co.uk::44e49f48-b722-4065-95f5-20e63412d93b" providerId="AD" clId="Web-{CF18C881-0072-717F-86BC-C82879B3CBA3}" dt="2021-01-20T15:22:36.686" v="44" actId="20577"/>
        <pc:sldMkLst>
          <pc:docMk/>
          <pc:sldMk cId="4024290709" sldId="258"/>
        </pc:sldMkLst>
        <pc:spChg chg="add mod">
          <ac:chgData name="Jenni Fuller" userId="S::jfuller@heathlands.uwmat.co.uk::44e49f48-b722-4065-95f5-20e63412d93b" providerId="AD" clId="Web-{CF18C881-0072-717F-86BC-C82879B3CBA3}" dt="2021-01-20T15:22:36.686" v="44" actId="20577"/>
          <ac:spMkLst>
            <pc:docMk/>
            <pc:sldMk cId="4024290709" sldId="258"/>
            <ac:spMk id="2" creationId="{EE98CAFB-4715-4582-92F1-3549AC3E9DE8}"/>
          </ac:spMkLst>
        </pc:spChg>
      </pc:sldChg>
    </pc:docChg>
  </pc:docChgLst>
  <pc:docChgLst>
    <pc:chgData name="Carolynne Evans" userId="S::cevans@heathlands.uwmat.co.uk::c0886161-da01-4110-979f-83ebfabf02e8" providerId="AD" clId="Web-{CC70D4D0-1B8B-988E-4053-EE9F8448D289}"/>
    <pc:docChg chg="addSld delSld">
      <pc:chgData name="Carolynne Evans" userId="S::cevans@heathlands.uwmat.co.uk::c0886161-da01-4110-979f-83ebfabf02e8" providerId="AD" clId="Web-{CC70D4D0-1B8B-988E-4053-EE9F8448D289}" dt="2021-01-20T22:04:51.785" v="2"/>
      <pc:docMkLst>
        <pc:docMk/>
      </pc:docMkLst>
      <pc:sldChg chg="del">
        <pc:chgData name="Carolynne Evans" userId="S::cevans@heathlands.uwmat.co.uk::c0886161-da01-4110-979f-83ebfabf02e8" providerId="AD" clId="Web-{CC70D4D0-1B8B-988E-4053-EE9F8448D289}" dt="2021-01-20T22:04:51.785" v="2"/>
        <pc:sldMkLst>
          <pc:docMk/>
          <pc:sldMk cId="961131458" sldId="279"/>
        </pc:sldMkLst>
      </pc:sldChg>
      <pc:sldChg chg="del">
        <pc:chgData name="Carolynne Evans" userId="S::cevans@heathlands.uwmat.co.uk::c0886161-da01-4110-979f-83ebfabf02e8" providerId="AD" clId="Web-{CC70D4D0-1B8B-988E-4053-EE9F8448D289}" dt="2021-01-20T22:04:43.270" v="1"/>
        <pc:sldMkLst>
          <pc:docMk/>
          <pc:sldMk cId="3004139896" sldId="296"/>
        </pc:sldMkLst>
      </pc:sldChg>
      <pc:sldChg chg="add">
        <pc:chgData name="Carolynne Evans" userId="S::cevans@heathlands.uwmat.co.uk::c0886161-da01-4110-979f-83ebfabf02e8" providerId="AD" clId="Web-{CC70D4D0-1B8B-988E-4053-EE9F8448D289}" dt="2021-01-20T22:04:33.410" v="0"/>
        <pc:sldMkLst>
          <pc:docMk/>
          <pc:sldMk cId="649456335" sldId="297"/>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20T19:50:21.764"/>
    </inkml:context>
    <inkml:brush xml:id="br0">
      <inkml:brushProperty name="width" value="0.35" units="cm"/>
      <inkml:brushProperty name="height" value="0.35" units="cm"/>
      <inkml:brushProperty name="color" value="#FFFFFF"/>
    </inkml:brush>
  </inkml:definitions>
  <inkml:trace contextRef="#ctx0" brushRef="#br0">12977 3124 16383 0 0,'-7'0'0'0'0,"-10"0"0"0"0,6 0 0 0 0,11 0 0 0 0,13 0 0 0 0,12 0 0 0 0,8 0 0 0 0,6 0 0 0 0,4 0 0 0 0,1 0 0 0 0,0 0 0 0 0,8 0 0 0 0,1 0 0 0 0,0 0 0 0 0,-3 0 0 0 0,-3 0 0 0 0,-1 0 0 0 0,-2 0 0 0 0,-2 0 0 0 0,0 0 0 0 0,0 0 0 0 0,-1 8 0 0 0,1 8 0 0 0,7 3 0 0 0,-5 11 0 0 0,-3 2 0 0 0,-7 2 0 0 0,-18 2 0 0 0,-19-5 0 0 0,-15 0 0 0 0,-12-6 0 0 0,-8-7 0 0 0,-5-6 0 0 0,-2 1 0 0 0,-1-1 0 0 0,1-2 0 0 0,-7-4 0 0 0,-1-2 0 0 0,0-2 0 0 0,3-2 0 0 0,3 0 0 0 0,2 0 0 0 0,1-1 0 0 0,2 1 0 0 0,0-1 0 0 0,0 1 0 0 0,0 0 0 0 0,1-7 0 0 0,6-10 0 0 0,10-9 0 0 0,2 0 0 0 0,4-2 0 0 0,-1-5 0 0 0,3-3 0 0 0,-3-2 0 0 0,-6 4 0 0 0,2 2 0 0 0,-1 6 0 0 0,-5 7 0 0 0,-4 7 0 0 0,-3 6 0 0 0,-3 3 0 0 0,6 10 0 0 0,8 11 0 0 0,9 9 0 0 0,7 7 0 0 0,13-1 0 0 0,12-1 0 0 0,12-4 0 0 0,7-1 0 0 0,6 3 0 0 0,3-4 0 0 0,2-7 0 0 0,-1-6 0 0 0,1-5 0 0 0,-2-4 0 0 0,1-3 0 0 0,6-2 0 0 0,2 7 0 0 0,-1 2 0 0 0,5 0 0 0 0,1-1 0 0 0,4-3 0 0 0,0-1 0 0 0,-4-1 0 0 0,-5-2 0 0 0,-3 0 0 0 0,-11 7 0 0 0,-11 10 0 0 0,-11 8 0 0 0,-7 8 0 0 0,-13-2 0 0 0,-13-7 0 0 0,-11-6 0 0 0,-7-7 0 0 0,-13-6 0 0 0,-11-3 0 0 0,-19-2 0 0 0,-2-1 0 0 0,-2 0 0 0 0,6-1 0 0 0,8 1 0 0 0,10 1 0 0 0,6-1 0 0 0,5 8 0 0 0,4 2 0 0 0,-12 1 0 0 0,-12-3 0 0 0,-1-2 0 0 0,4-2 0 0 0,5-1 0 0 0,21-1 0 0 0,23-1 0 0 0,28 0 0 0 0,20-1 0 0 0,11 1 0 0 0,6 0 0 0 0,0-1 0 0 0,0 1 0 0 0,-2 0 0 0 0,-1 0 0 0 0,4 0 0 0 0,9 0 0 0 0,8 0 0 0 0,8 0 0 0 0,-4 0 0 0 0,-5 0 0 0 0,-8 0 0 0 0,-6 0 0 0 0,-6 0 0 0 0,-3 0 0 0 0,-2 0 0 0 0,-1 0 0 0 0,0 0 0 0 0,-1 0 0 0 0,1 0 0 0 0,1 0 0 0 0,-1 0 0 0 0,1 0 0 0 0,0 0 0 0 0,-7-7 0 0 0,-24-3 0 0 0,-28 1 0 0 0,-25 2 0 0 0,-20 2 0 0 0,-14 9 0 0 0,-1 11 0 0 0,5 3 0 0 0,9 5 0 0 0,6-1 0 0 0,14 4 0 0 0,7-4 0 0 0,-5-5 0 0 0,-16-6 0 0 0,-7-4 0 0 0,-6-4 0 0 0,2-2 0 0 0,5-1 0 0 0,6-1 0 0 0,13 7 0 0 0,6 2 0 0 0,4 8 0 0 0,13 0 0 0 0,18-2 0 0 0,17-3 0 0 0,20-5 0 0 0,19-2 0 0 0,7-2 0 0 0,1-1 0 0 0,4-2 0 0 0,-2 1 0 0 0,-4-1 0 0 0,-5 0 0 0 0,-5 1 0 0 0,-3 0 0 0 0,-3-8 0 0 0,-1-1 0 0 0,7-8 0 0 0,1 1 0 0 0,-7-6 0 0 0,-4 2 0 0 0,6 4 0 0 0,2 5 0 0 0,1-3 0 0 0,6-6 0 0 0,-6-7 0 0 0,-19 1 0 0 0,-21-2 0 0 0,-18-4 0 0 0,-16 4 0 0 0,-10-7 0 0 0,-14 1 0 0 0,-11-7 0 0 0,-19-4 0 0 0,-8-1 0 0 0,-12 7 0 0 0,-9 10 0 0 0,-9 10 0 0 0,9 8 0 0 0,17 6 0 0 0,22 12 0 0 0,25 17 0 0 0,19 14 0 0 0,14 6 0 0 0,16-4 0 0 0,15-2 0 0 0,19-7 0 0 0,9-9 0 0 0,4-8 0 0 0,1-6 0 0 0,-2-5 0 0 0,-8-18 0 0 0,-13-19 0 0 0,-10-19 0 0 0,-9-8 0 0 0,-6 0 0 0 0,-11 10 0 0 0,-11 21 0 0 0,-3 22 0 0 0,2 21 0 0 0,5 14 0 0 0,4 10 0 0 0,12-1 0 0 0,12-7 0 0 0,10-8 0 0 0,10-8 0 0 0,12-6 0 0 0,6-11 0 0 0,1-13 0 0 0,-8-2-16383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20T19:50:21.765"/>
    </inkml:context>
    <inkml:brush xml:id="br0">
      <inkml:brushProperty name="width" value="0.35" units="cm"/>
      <inkml:brushProperty name="height" value="0.35" units="cm"/>
      <inkml:brushProperty name="color" value="#FFFFFF"/>
    </inkml:brush>
  </inkml:definitions>
  <inkml:trace contextRef="#ctx0" brushRef="#br0">11838 5442 16383 0 0,'0'7'0'0'0,"0"17"0"0"0,0 18 0 0 0,0 17 0 0 0,0 5 0 0 0,7 7 0 0 0,3-17 0 0 0,-1-32 0 0 0,-2-33 0 0 0,-2-37 0 0 0,-1-17 0 0 0,-3-5 0 0 0,7 25 0 0 0,2 33 0 0 0,-2 33 0 0 0,6 20 0 0 0,1 11 0 0 0,4-18 0 0 0,6-44 0 0 0,0-41 0 0 0,-6-26 0 0 0,-5-8 0 0 0,-5 4 0 0 0,-5 9 0 0 0,-2 9 0 0 0,-2 8 0 0 0,-1-1 0 0 0,8 10 0 0 0,8 11 0 0 0,10 20 0 0 0,7 20 0 0 0,6 22 0 0 0,4 22 0 0 0,-7 23 0 0 0,-7 8 0 0 0,-10-4 0 0 0,0-7 0 0 0,-4-8 0 0 0,-3-8 0 0 0,2 2 0 0 0,0-1 0 0 0,-2 4 0 0 0,-11-8 0 0 0,-12-12 0 0 0,-11-5 0 0 0,-16-9 0 0 0,-9-8 0 0 0,-3-7 0 0 0,0-5 0 0 0,1 4 0 0 0,10 8 0 0 0,4 8 0 0 0,8 8 0 0 0,9 12 0 0 0,15-2 0 0 0,29-21 0 0 0,33-22 0 0 0,19-11 0 0 0,5-3 0 0 0,-11-6 0 0 0,-34 0 0 0 0,-28 4 0 0 0,-24 4 0 0 0,-17 6 0 0 0,-9 2 0 0 0,-5 4 0 0 0,-3 1 0 0 0,1 0 0 0 0,1 1 0 0 0,9-7 0 0 0,3-3 0 0 0,1-7 0 0 0,-1 0 0 0 0,-2 2 0 0 0,-2 3 0 0 0,6-3 0 0 0,1 1 0 0 0,7-5 0 0 0,0 1 0 0 0,4 10 0 0 0,5 14 0 0 0,7 12 0 0 0,3 11 0 0 0,4 7 0 0 0,9-3 0 0 0,3-7-16383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20T19:50:21.766"/>
    </inkml:context>
    <inkml:brush xml:id="br0">
      <inkml:brushProperty name="width" value="0.35" units="cm"/>
      <inkml:brushProperty name="height" value="0.35" units="cm"/>
      <inkml:brushProperty name="color" value="#FFFFFF"/>
    </inkml:brush>
  </inkml:definitions>
  <inkml:trace contextRef="#ctx0" brushRef="#br0">10662 7536 16383 0 0,'8'0'0'0'0,"8"0"0"0"0,17 0 0 0 0,24 0 0 0 0,24 0 0 0 0,12 0 0 0 0,4 0 0 0 0,-6 0 0 0 0,-5 0 0 0 0,-10 0 0 0 0,-3 0 0 0 0,-7 0 0 0 0,-8 0 0 0 0,-7 0 0 0 0,18-7 0 0 0,17-9 0 0 0,2-10 0 0 0,0 0 0 0 0,-8 4 0 0 0,-10 7 0 0 0,-10 5 0 0 0,-8 4 0 0 0,-6 3 0 0 0,-17 3 0 0 0,-29 1 0 0 0,-28 0 0 0 0,-38 7 0 0 0,-22 3 0 0 0,-11-2 0 0 0,-2 6 0 0 0,9 0 0 0 0,12-2 0 0 0,13-4 0 0 0,11-3 0 0 0,1-3 0 0 0,2-2 0 0 0,3-1 0 0 0,3 0 0 0 0,2-1 0 0 0,-19 1 0 0 0,-21-1 0 0 0,-10 1 0 0 0,-11-1 0 0 0,7 8 0 0 0,11 3 0 0 0,15-1 0 0 0,5 5 0 0 0,7 1 0 0 0,14 5 0 0 0,15 5 0 0 0,12 7 0 0 0,18-3 0 0 0,16-6 0 0 0,12-7 0 0 0,10-6 0 0 0,5-5 0 0 0,10-3 0 0 0,11-2 0 0 0,16-2 0 0 0,17 1 0 0 0,20 0 0 0 0,-2 0 0 0 0,-13-7 0 0 0,-17-2 0 0 0,-14 1 0 0 0,-13 1 0 0 0,-8 3 0 0 0,1 2 0 0 0,1 1 0 0 0,5 2 0 0 0,8 0 0 0 0,7 0 0 0 0,14-7 0 0 0,-1-2 0 0 0,-7 0 0 0 0,-9 2 0 0 0,-10 2 0 0 0,-6 2 0 0 0,-5 1 0 0 0,-4 2 0 0 0,-30 7 0 0 0,-45 3 0 0 0,-39-1 0 0 0,-15-1 0 0 0,1 4 0 0 0,8 1 0 0 0,3-2 0 0 0,6 5 0 0 0,2 6 0 0 0,4-1 0 0 0,-8 4 0 0 0,-6-3 0 0 0,-5 2 0 0 0,-3-2 0 0 0,0 1 0 0 0,-1 4 0 0 0,7-2 0 0 0,10-5 0 0 0,24-7 0 0 0,41-5 0 0 0,43-4 0 0 0,36-3 0 0 0,19-1 0 0 0,1-1 0 0 0,-1-7 0 0 0,-2-10 0 0 0,-3-1 0 0 0,-2-6 0 0 0,6-4 0 0 0,8 2 0 0 0,1 5 0 0 0,-2 7 0 0 0,-11 6 0 0 0,-13 5 0 0 0,-6 2 0 0 0,-7 2 0 0 0,-8 1 0 0 0,-27 0 0 0 0,-32 1 0 0 0,-24-1 0 0 0,-20-1 0 0 0,-10 8 0 0 0,-9 2 0 0 0,0-1 0 0 0,4 5 0 0 0,-2 8 0 0 0,-4 0 0 0 0,-4-4 0 0 0,2-5 0 0 0,0-5 0 0 0,-3-3 0 0 0,-2-3 0 0 0,3-2 0 0 0,8 0 0 0 0,15 6 0 0 0,8 2 0 0 0,19 8 0 0 0,20 0 0 0 0,26-2 0 0 0,29-4 0 0 0,21-3 0 0 0,5-3 0 0 0,-4-2 0 0 0,-7-2 0 0 0,-8 0 0 0 0,1-15 0 0 0,-4-12 0 0 0,11-8 0 0 0,1 1 0 0 0,-4 0 0 0 0,9 5 0 0 0,13 8 0 0 0,-1 7 0 0 0,-7 7 0 0 0,-10 4 0 0 0,-17 9 0 0 0,-24 12 0 0 0,-24 9 0 0 0,-26 7 0 0 0,-17-1 0 0 0,-16 7 0 0 0,-12 4 0 0 0,-3-5 0 0 0,5-10 0 0 0,5-9 0 0 0,14-8-16383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20T19:50:21.767"/>
    </inkml:context>
    <inkml:brush xml:id="br0">
      <inkml:brushProperty name="width" value="0.35" units="cm"/>
      <inkml:brushProperty name="height" value="0.35" units="cm"/>
      <inkml:brushProperty name="color" value="#FFFFFF"/>
    </inkml:brush>
  </inkml:definitions>
  <inkml:trace contextRef="#ctx0" brushRef="#br0">11846 8067 16383 0 0,'8'8'0'0'0,"-13"1"0"0"0,-27 0 0 0 0,-21-2 0 0 0,-10-1 0 0 0,-8-3 0 0 0,-14-1 0 0 0,-6-2 0 0 0,5 0 0 0 0,10 0 0 0 0,11 0 0 0 0,9-1 0 0 0,7 1 0 0 0,4 0 0 0 0,-3 0 0 0 0,-2-1 0 0 0,1 1 0 0 0,9-7 0 0 0,-4-9 0 0 0,0-3 0 0 0,6-4 0 0 0,3 1 0 0 0,7-3 0 0 0,2 3 0 0 0,4-2 0 0 0,0-4 0 0 0,3-4 0 0 0,5-4 0 0 0,5-3 0 0 0,3-2 0 0 0,4 13 0 0 0,9 18 0 0 0,10 19 0 0 0,9 7 0 0 0,15 1 0 0 0,29 5 0 0 0,32-2 0 0 0,19-3 0 0 0,10-6 0 0 0,-2-4 0 0 0,-9-3 0 0 0,-10-3 0 0 0,-10-1 0 0 0,-1 0 0 0 0,5-16 0 0 0,20-18 0 0 0,11-18 0 0 0,-4-15 0 0 0,-16 5 0 0 0,-22 5 0 0 0,-47 12 0 0 0,-60 22 0 0 0,-71 21 0 0 0,-57 25 0 0 0,-18 17 0 0 0,11 8 0 0 0,23-5 0 0 0,27 6 0 0 0,15 8 0 0 0,15 2 0 0 0,-2 5 0 0 0,-11-1 0 0 0,-13-4 0 0 0,3-13 0 0 0,24-6 0 0 0,38-10 0 0 0,32-11 0 0 0,14 0 0 0 0,13-5 0 0 0,8-3 0 0 0,4-5 0 0 0,11-3 0 0 0,3-2 0 0 0,13-1 0 0 0,11 0 0 0 0,12-1 0 0 0,-2 0 0 0 0,-9 0 0 0 0,-4 1 0 0 0,-14 0-16383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20T19:50:21.768"/>
    </inkml:context>
    <inkml:brush xml:id="br0">
      <inkml:brushProperty name="width" value="0.35" units="cm"/>
      <inkml:brushProperty name="height" value="0.35" units="cm"/>
      <inkml:brushProperty name="color" value="#FFFFFF"/>
    </inkml:brush>
  </inkml:definitions>
  <inkml:trace contextRef="#ctx0" brushRef="#br0">12528 9926 16383 0 0,'7'-7'0'0'0,"17"-2"0"0"0,11-7 0 0 0,22-8 0 0 0,29-7 0 0 0,21 2 0 0 0,8-2 0 0 0,-10 5 0 0 0,-14 7 0 0 0,-10-1 0 0 0,-3 3 0 0 0,-16-9 0 0 0,-3-8 0 0 0,-12-6 0 0 0,-29 12 0 0 0,-52 25 0 0 0,-64 20 0 0 0,-37 14 0 0 0,-9 9 0 0 0,5-2 0 0 0,19-8 0 0 0,23-9 0 0 0,21-8 0 0 0,16-6 0 0 0,4-4 0 0 0,4-3 0 0 0,4-1 0 0 0,3-1 0 0 0,10-7 0 0 0,24-9 0 0 0,28-9 0 0 0,27-13 0 0 0,12-1 0 0 0,11 0 0 0 0,8 6 0 0 0,6 3 0 0 0,11 6 0 0 0,3 1 0 0 0,8 5 0 0 0,8 5 0 0 0,-2-2 0 0 0,-11 2 0 0 0,-16 4 0 0 0,-14-3 0 0 0,-11 0 0 0 0,-9 2 0 0 0,-6 4 0 0 0,-9 11 0 0 0,-17 18 0 0 0,-20 34 0 0 0,-29 30 0 0 0,-31 22 0 0 0,-48 14 0 0 0,-47 0 0 0 0,-19-20 0 0 0,15-27 0 0 0,27-26 0 0 0,30-21 0 0 0,32-9 0 0 0,23 1 0 0 0,33-4 0 0 0,64-4 0 0 0,44-11 0 0 0,22-12 0 0 0,6-12 0 0 0,-3-9 0 0 0,-6-6 0 0 0,-15-3 0 0 0,-16-9 0 0 0,0 4 0 0 0,-7-4 0 0 0,0 6 0 0 0,9-10 0 0 0,13-3 0 0 0,4-6 0 0 0,-7 0 0 0 0,-5 5 0 0 0,-30 19 0 0 0,-47 24 0 0 0,-32 28 0 0 0,-25 27 0 0 0,-27 14 0 0 0,0 12 0 0 0,-1 2 0 0 0,5-3 0 0 0,7-12 0 0 0,16-8 0 0 0,8-5 0 0 0,4-8 0 0 0,2-3 0 0 0,-1-6 0 0 0,-2 1 0 0 0,7 3 0 0 0,0 4 0 0 0,-1-2 0 0 0,-2 0 0 0 0,-3-3 0 0 0,-2 0 0 0 0,5 3 0 0 0,2-3 0 0 0,20-5 0 0 0,27-7 0 0 0,32-27 0 0 0,37-18 0 0 0,18-25 0 0 0,13-10 0 0 0,24-8 0 0 0,8-5 0 0 0,-6 10 0 0 0,-12 11 0 0 0,-14 7 0 0 0,-20 14 0 0 0,-18 12 0 0 0,-37 11 0 0 0,-40 15 0 0 0,-41 15 0 0 0,-27 19 0 0 0,-25 11 0 0 0,-10 19 0 0 0,5 13 0 0 0,5 8 0 0 0,12-3 0 0 0,11-16 0 0 0,19-12 0 0 0,10-1 0 0 0,5-9 0 0 0,1-5 0 0 0,-7-3 0 0 0,-4 8 0 0 0,14-11 0 0 0,25-18 0 0 0,15-20 0 0 0,13-15 0 0 0,10-11 0 0 0,6-9 0 0 0,5-3 0 0 0,-5-3 0 0 0,-1 8 0 0 0,7 2 0 0 0,10 8 0 0 0,4 1 0 0 0,-1 5 0 0 0,-2 0 0 0 0,3 3 0 0 0,-1 4 0 0 0,-16 6 0 0 0,-23 11 0 0 0,-22 12 0 0 0,-23 12 0 0 0,-22 14 0 0 0,-9 9 0 0 0,-3 3 0 0 0,4 13 0 0 0,3 4 0 0 0,11-3 0 0 0,14-21 0 0 0,18-24 0 0 0,19-23 0 0 0,16-18 0 0 0,10-6 0 0 0,7-6 0 0 0,-17 10 0 0 0,-28 9 0 0 0,-26 20 0 0 0,-23 17 0 0 0,-16 11 0 0 0,-11 7 0 0 0,-6-4 0 0 0,-2-8 0 0 0,7-10 0 0 0,2-7 0 0 0,9-7 0 0 0,1-4 0 0 0,6-9 0 0 0,7-4 0 0 0,12-7 0 0 0,15-8 0 0 0,33-20 0 0 0,45-11 0 0 0,29-1 0 0 0,15 1 0 0 0,0 10 0 0 0,-17 7 0 0 0,-13 9 0 0 0,-39 11 0 0 0,-44 8 0 0 0,-41 6 0 0 0,-17 5 0 0 0,-2 1 0 0 0,13 9 0 0 0,33 3 0 0 0,42-8 0 0 0,36-5 0 0 0,24-9 0 0 0,8-3 0 0 0,-9-7 0 0 0,-37 1 0 0 0,-37 3 0 0 0,-4 4 0 0 0,8 5 0 0 0,18 3 0 0 0,15 2 0 0 0,9-5 0 0 0,-2-2-16383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20T19:50:21.842"/>
    </inkml:context>
    <inkml:brush xml:id="br0">
      <inkml:brushProperty name="width" value="0.35" units="cm"/>
      <inkml:brushProperty name="height" value="0.35" units="cm"/>
      <inkml:brushProperty name="color" value="#FFFFFF"/>
    </inkml:brush>
  </inkml:definitions>
  <inkml:trace contextRef="#ctx0" brushRef="#br0">11509 6112 16383 0 0,'0'0'-16383'0'0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1-20T19:50:21.843"/>
    </inkml:context>
    <inkml:brush xml:id="br0">
      <inkml:brushProperty name="width" value="0.35" units="cm"/>
      <inkml:brushProperty name="height" value="0.35" units="cm"/>
      <inkml:brushProperty name="color" value="#FFFFFF"/>
    </inkml:brush>
  </inkml:definitions>
  <inkml:trace contextRef="#ctx0" brushRef="#br0">8149 6487 16383 0 0,'7'0'0'0'0,"10"0"0"0"0,16 0 0 0 0,17 0 0 0 0,6 0 0 0 0,9 0 0 0 0,8 0 0 0 0,5 0 0 0 0,11 0 0 0 0,19-7 0 0 0,12-2 0 0 0,1-1 0 0 0,-6 3 0 0 0,-16-5 0 0 0,-18-1 0 0 0,-14 2 0 0 0,-13 3 0 0 0,-8 3 0 0 0,-4 2 0 0 0,-3 2 0 0 0,0 1 0 0 0,0 0 0 0 0,0 0 0 0 0,9 1 0 0 0,2-1 0 0 0,15 1 0 0 0,11-1 0 0 0,-2 0 0 0 0,-4 0 0 0 0,-2 0 0 0 0,-4 0 0 0 0,-6 0 0 0 0,-5 0 0 0 0,-6 0 0 0 0,5 0 0 0 0,7 0 0 0 0,15 0 0 0 0,16 0 0 0 0,15 0 0 0 0,-3 0 0 0 0,-13 0 0 0 0,-14 7 0 0 0,-12 3 0 0 0,-10-1 0 0 0,-7-2 0 0 0,4-2 0 0 0,-1-1 0 0 0,-1-3 0 0 0,14 0 0 0 0,9-1 0 0 0,7 0 0 0 0,13-1 0 0 0,4 1 0 0 0,-6 0 0 0 0,-12-1 0 0 0,-11 1 0 0 0,-11 0 0 0 0,-6 0 0 0 0,-5 0 0 0 0,-10-7 0 0 0,-4-3 0 0 0,1 1 0 0 0,2 2 0 0 0,-5 9 0 0 0,0 4 0 0 0,-4 9 0 0 0,-14 1 0 0 0,-23-2 0 0 0,-23-3 0 0 0,-13-4 0 0 0,-13-2 0 0 0,-2-3 0 0 0,-12-2 0 0 0,-1 0 0 0 0,0 7 0 0 0,4 1 0 0 0,2 1 0 0 0,4 5 0 0 0,1 0 0 0 0,-4 6 0 0 0,-11-2 0 0 0,-13-3 0 0 0,-13 3 0 0 0,-8-2 0 0 0,0-4 0 0 0,5-3 0 0 0,8-4 0 0 0,6-2 0 0 0,6-2 0 0 0,-4-1 0 0 0,-14-1 0 0 0,-25 0 0 0 0,-11-7 0 0 0,-2-2 0 0 0,9 1 0 0 0,20 1 0 0 0,17-4 0 0 0,10-1 0 0 0,14-5 0 0 0,12-6 0 0 0,-11-7 0 0 0,-14 2 0 0 0,-15-1 0 0 0,-2 4 0 0 0,9 7 0 0 0,13 0 0 0 0,15 2 0 0 0,11 5 0 0 0,9 4 0 0 0,5 4 0 0 0,18 9 0 0 0,20 4 0 0 0,4 0 0 0 0,2 7 0 0 0,-6-1 0 0 0,-1 5 0 0 0,-1 7 0 0 0,2 4 0 0 0,23 6 0 0 0,38 3 0 0 0,30 1 0 0 0,15-5 0 0 0,6-9 0 0 0,-9-10 0 0 0,-7-7 0 0 0,-3-5 0 0 0,11-11 0 0 0,39-26 0 0 0,47-29 0 0 0,49-40 0 0 0,13-24 0 0 0,1-12 0 0 0,-13 3 0 0 0,-11 9 0 0 0,15 13 0 0 0,37 17 0 0 0,23 18 0 0 0,-4 16 0 0 0,-31 17 0 0 0,-45 16 0 0 0,-45 13 0 0 0,-39 10 0 0 0,-27 4 0 0 0,-25 4 0 0 0,-11 0 0 0 0,-5 1 0 0 0,-5-1 0 0 0,0-1 0 0 0,5-1 0 0 0,5-1 0 0 0,5 8 0 0 0,4 8 0 0 0,-5 3 0 0 0,-15 11 0 0 0,-17 16 0 0 0,-17 14 0 0 0,-12 11 0 0 0,-9 1 0 0 0,-5 2 0 0 0,-17 3 0 0 0,-19-5 0 0 0,-26-7 0 0 0,-38 0 0 0 0,-16-4 0 0 0,-3-6 0 0 0,12 3 0 0 0,17-9 0 0 0,10-13 0 0 0,10-5 0 0 0,-3-8 0 0 0,-11-8 0 0 0,-20-6 0 0 0,-21-5 0 0 0,-18-4 0 0 0,-6 0 0 0 0,16-2 0 0 0,22 1 0 0 0,24-1 0 0 0,19 1 0 0 0,7 1 0 0 0,6-1 0 0 0,-1 1 0 0 0,2-14 0 0 0,2-20 0 0 0,-4-31 0 0 0,-21-27 0 0 0,-18-20 0 0 0,-9-4 0 0 0,-7 3 0 0 0,15 14 0 0 0,17 23 0 0 0,15 18 0 0 0,17 18-16383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A93E45F8-8D49-9647-9566-406A3A990747}"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28585-F6B8-DF4C-A87E-27419EE80E64}" type="slidenum">
              <a:rPr lang="en-US" smtClean="0"/>
              <a:t>‹#›</a:t>
            </a:fld>
            <a:endParaRPr lang="en-US"/>
          </a:p>
        </p:txBody>
      </p:sp>
    </p:spTree>
    <p:extLst>
      <p:ext uri="{BB962C8B-B14F-4D97-AF65-F5344CB8AC3E}">
        <p14:creationId xmlns:p14="http://schemas.microsoft.com/office/powerpoint/2010/main" val="2488977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93E45F8-8D49-9647-9566-406A3A990747}"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28585-F6B8-DF4C-A87E-27419EE80E64}" type="slidenum">
              <a:rPr lang="en-US" smtClean="0"/>
              <a:t>‹#›</a:t>
            </a:fld>
            <a:endParaRPr lang="en-US"/>
          </a:p>
        </p:txBody>
      </p:sp>
    </p:spTree>
    <p:extLst>
      <p:ext uri="{BB962C8B-B14F-4D97-AF65-F5344CB8AC3E}">
        <p14:creationId xmlns:p14="http://schemas.microsoft.com/office/powerpoint/2010/main" val="2350575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93E45F8-8D49-9647-9566-406A3A990747}"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28585-F6B8-DF4C-A87E-27419EE80E64}" type="slidenum">
              <a:rPr lang="en-US" smtClean="0"/>
              <a:t>‹#›</a:t>
            </a:fld>
            <a:endParaRPr lang="en-US"/>
          </a:p>
        </p:txBody>
      </p:sp>
    </p:spTree>
    <p:extLst>
      <p:ext uri="{BB962C8B-B14F-4D97-AF65-F5344CB8AC3E}">
        <p14:creationId xmlns:p14="http://schemas.microsoft.com/office/powerpoint/2010/main" val="3431614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A93E45F8-8D49-9647-9566-406A3A990747}"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28585-F6B8-DF4C-A87E-27419EE80E64}" type="slidenum">
              <a:rPr lang="en-US" smtClean="0"/>
              <a:t>‹#›</a:t>
            </a:fld>
            <a:endParaRPr lang="en-US"/>
          </a:p>
        </p:txBody>
      </p:sp>
    </p:spTree>
    <p:extLst>
      <p:ext uri="{BB962C8B-B14F-4D97-AF65-F5344CB8AC3E}">
        <p14:creationId xmlns:p14="http://schemas.microsoft.com/office/powerpoint/2010/main" val="316097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A93E45F8-8D49-9647-9566-406A3A990747}" type="datetimeFigureOut">
              <a:rPr lang="en-US" smtClean="0"/>
              <a:t>1/20/2021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228585-F6B8-DF4C-A87E-27419EE80E64}" type="slidenum">
              <a:rPr lang="en-US" smtClean="0"/>
              <a:t>‹#›</a:t>
            </a:fld>
            <a:endParaRPr lang="en-US"/>
          </a:p>
        </p:txBody>
      </p:sp>
    </p:spTree>
    <p:extLst>
      <p:ext uri="{BB962C8B-B14F-4D97-AF65-F5344CB8AC3E}">
        <p14:creationId xmlns:p14="http://schemas.microsoft.com/office/powerpoint/2010/main" val="93242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A93E45F8-8D49-9647-9566-406A3A990747}" type="datetimeFigureOut">
              <a:rPr lang="en-US" smtClean="0"/>
              <a:t>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228585-F6B8-DF4C-A87E-27419EE80E64}" type="slidenum">
              <a:rPr lang="en-US" smtClean="0"/>
              <a:t>‹#›</a:t>
            </a:fld>
            <a:endParaRPr lang="en-US"/>
          </a:p>
        </p:txBody>
      </p:sp>
    </p:spTree>
    <p:extLst>
      <p:ext uri="{BB962C8B-B14F-4D97-AF65-F5344CB8AC3E}">
        <p14:creationId xmlns:p14="http://schemas.microsoft.com/office/powerpoint/2010/main" val="1012913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A93E45F8-8D49-9647-9566-406A3A990747}" type="datetimeFigureOut">
              <a:rPr lang="en-US" smtClean="0"/>
              <a:t>1/20/2021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228585-F6B8-DF4C-A87E-27419EE80E64}" type="slidenum">
              <a:rPr lang="en-US" smtClean="0"/>
              <a:t>‹#›</a:t>
            </a:fld>
            <a:endParaRPr lang="en-US"/>
          </a:p>
        </p:txBody>
      </p:sp>
    </p:spTree>
    <p:extLst>
      <p:ext uri="{BB962C8B-B14F-4D97-AF65-F5344CB8AC3E}">
        <p14:creationId xmlns:p14="http://schemas.microsoft.com/office/powerpoint/2010/main" val="1523507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A93E45F8-8D49-9647-9566-406A3A990747}" type="datetimeFigureOut">
              <a:rPr lang="en-US" smtClean="0"/>
              <a:t>1/20/2021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228585-F6B8-DF4C-A87E-27419EE80E64}" type="slidenum">
              <a:rPr lang="en-US" smtClean="0"/>
              <a:t>‹#›</a:t>
            </a:fld>
            <a:endParaRPr lang="en-US"/>
          </a:p>
        </p:txBody>
      </p:sp>
    </p:spTree>
    <p:extLst>
      <p:ext uri="{BB962C8B-B14F-4D97-AF65-F5344CB8AC3E}">
        <p14:creationId xmlns:p14="http://schemas.microsoft.com/office/powerpoint/2010/main" val="2430917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3E45F8-8D49-9647-9566-406A3A990747}" type="datetimeFigureOut">
              <a:rPr lang="en-US" smtClean="0"/>
              <a:t>1/20/2021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228585-F6B8-DF4C-A87E-27419EE80E64}" type="slidenum">
              <a:rPr lang="en-US" smtClean="0"/>
              <a:t>‹#›</a:t>
            </a:fld>
            <a:endParaRPr lang="en-US"/>
          </a:p>
        </p:txBody>
      </p:sp>
    </p:spTree>
    <p:extLst>
      <p:ext uri="{BB962C8B-B14F-4D97-AF65-F5344CB8AC3E}">
        <p14:creationId xmlns:p14="http://schemas.microsoft.com/office/powerpoint/2010/main" val="457221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93E45F8-8D49-9647-9566-406A3A990747}" type="datetimeFigureOut">
              <a:rPr lang="en-US" smtClean="0"/>
              <a:t>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228585-F6B8-DF4C-A87E-27419EE80E64}" type="slidenum">
              <a:rPr lang="en-US" smtClean="0"/>
              <a:t>‹#›</a:t>
            </a:fld>
            <a:endParaRPr lang="en-US"/>
          </a:p>
        </p:txBody>
      </p:sp>
    </p:spTree>
    <p:extLst>
      <p:ext uri="{BB962C8B-B14F-4D97-AF65-F5344CB8AC3E}">
        <p14:creationId xmlns:p14="http://schemas.microsoft.com/office/powerpoint/2010/main" val="404074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A93E45F8-8D49-9647-9566-406A3A990747}" type="datetimeFigureOut">
              <a:rPr lang="en-US" smtClean="0"/>
              <a:t>1/20/2021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228585-F6B8-DF4C-A87E-27419EE80E64}" type="slidenum">
              <a:rPr lang="en-US" smtClean="0"/>
              <a:t>‹#›</a:t>
            </a:fld>
            <a:endParaRPr lang="en-US"/>
          </a:p>
        </p:txBody>
      </p:sp>
    </p:spTree>
    <p:extLst>
      <p:ext uri="{BB962C8B-B14F-4D97-AF65-F5344CB8AC3E}">
        <p14:creationId xmlns:p14="http://schemas.microsoft.com/office/powerpoint/2010/main" val="1509997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3E45F8-8D49-9647-9566-406A3A990747}" type="datetimeFigureOut">
              <a:rPr lang="en-US" smtClean="0"/>
              <a:t>1/20/2021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228585-F6B8-DF4C-A87E-27419EE80E64}" type="slidenum">
              <a:rPr lang="en-US" smtClean="0"/>
              <a:t>‹#›</a:t>
            </a:fld>
            <a:endParaRPr lang="en-US"/>
          </a:p>
        </p:txBody>
      </p:sp>
    </p:spTree>
    <p:extLst>
      <p:ext uri="{BB962C8B-B14F-4D97-AF65-F5344CB8AC3E}">
        <p14:creationId xmlns:p14="http://schemas.microsoft.com/office/powerpoint/2010/main" val="2917994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lassroom.thenational.academy/lessons/what-are-insulators-and-conductors-6rtp8t" TargetMode="External"/><Relationship Id="rId2" Type="http://schemas.openxmlformats.org/officeDocument/2006/relationships/hyperlink" Target="https://teachers.thenational.academy/lessons/to-develop-our-knowledge-of-determiners-6gr6cr?from_query=determiners" TargetMode="External"/><Relationship Id="rId1" Type="http://schemas.openxmlformats.org/officeDocument/2006/relationships/slideLayout" Target="../slideLayouts/slideLayout1.xml"/><Relationship Id="rId4" Type="http://schemas.openxmlformats.org/officeDocument/2006/relationships/hyperlink" Target="https://classroom.thenational.academy/lessons/to-practise-curriculum-words-6tj32d?activity=video&amp;step=1"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4.png"/><Relationship Id="rId4" Type="http://schemas.openxmlformats.org/officeDocument/2006/relationships/image" Target="../media/image110.png"/><Relationship Id="rId9" Type="http://schemas.openxmlformats.org/officeDocument/2006/relationships/customXml" Target="../ink/ink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ustomXml" Target="../ink/ink6.xml"/><Relationship Id="rId1" Type="http://schemas.openxmlformats.org/officeDocument/2006/relationships/slideLayout" Target="../slideLayouts/slideLayout1.xml"/><Relationship Id="rId6" Type="http://schemas.openxmlformats.org/officeDocument/2006/relationships/hyperlink" Target="https://vimeo.com/492463370" TargetMode="External"/><Relationship Id="rId5" Type="http://schemas.openxmlformats.org/officeDocument/2006/relationships/image" Target="../media/image17.png"/><Relationship Id="rId4" Type="http://schemas.openxmlformats.org/officeDocument/2006/relationships/customXml" Target="../ink/ink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5" Type="http://schemas.openxmlformats.org/officeDocument/2006/relationships/image" Target="../media/image5.emf"/><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audio" Target="../media/media4.wav"/><Relationship Id="rId7" Type="http://schemas.openxmlformats.org/officeDocument/2006/relationships/image" Target="../media/image3.png"/><Relationship Id="rId2" Type="http://schemas.microsoft.com/office/2007/relationships/media" Target="../media/media4.wav"/><Relationship Id="rId1" Type="http://schemas.openxmlformats.org/officeDocument/2006/relationships/vmlDrawing" Target="../drawings/vmlDrawing1.vml"/><Relationship Id="rId6" Type="http://schemas.openxmlformats.org/officeDocument/2006/relationships/image" Target="../media/image11.png"/><Relationship Id="rId5" Type="http://schemas.openxmlformats.org/officeDocument/2006/relationships/package" Target="../embeddings/Microsoft_Word_Document.docx"/><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1EB6705-CAA4-4FC8-B6DB-8E82B76D9FD7}"/>
              </a:ext>
            </a:extLst>
          </p:cNvPr>
          <p:cNvGraphicFramePr>
            <a:graphicFrameLocks noGrp="1"/>
          </p:cNvGraphicFramePr>
          <p:nvPr>
            <p:extLst>
              <p:ext uri="{D42A27DB-BD31-4B8C-83A1-F6EECF244321}">
                <p14:modId xmlns:p14="http://schemas.microsoft.com/office/powerpoint/2010/main" val="2019833586"/>
              </p:ext>
            </p:extLst>
          </p:nvPr>
        </p:nvGraphicFramePr>
        <p:xfrm>
          <a:off x="362266" y="353140"/>
          <a:ext cx="8419465" cy="6323282"/>
        </p:xfrm>
        <a:graphic>
          <a:graphicData uri="http://schemas.openxmlformats.org/drawingml/2006/table">
            <a:tbl>
              <a:tblPr firstRow="1" bandRow="1">
                <a:tableStyleId>{5C22544A-7EE6-4342-B048-85BDC9FD1C3A}</a:tableStyleId>
              </a:tblPr>
              <a:tblGrid>
                <a:gridCol w="433789">
                  <a:extLst>
                    <a:ext uri="{9D8B030D-6E8A-4147-A177-3AD203B41FA5}">
                      <a16:colId xmlns:a16="http://schemas.microsoft.com/office/drawing/2014/main" val="1576162870"/>
                    </a:ext>
                  </a:extLst>
                </a:gridCol>
                <a:gridCol w="744174">
                  <a:extLst>
                    <a:ext uri="{9D8B030D-6E8A-4147-A177-3AD203B41FA5}">
                      <a16:colId xmlns:a16="http://schemas.microsoft.com/office/drawing/2014/main" val="3588094435"/>
                    </a:ext>
                  </a:extLst>
                </a:gridCol>
                <a:gridCol w="690529">
                  <a:extLst>
                    <a:ext uri="{9D8B030D-6E8A-4147-A177-3AD203B41FA5}">
                      <a16:colId xmlns:a16="http://schemas.microsoft.com/office/drawing/2014/main" val="784434017"/>
                    </a:ext>
                  </a:extLst>
                </a:gridCol>
                <a:gridCol w="880485">
                  <a:extLst>
                    <a:ext uri="{9D8B030D-6E8A-4147-A177-3AD203B41FA5}">
                      <a16:colId xmlns:a16="http://schemas.microsoft.com/office/drawing/2014/main" val="2496650487"/>
                    </a:ext>
                  </a:extLst>
                </a:gridCol>
                <a:gridCol w="1226711">
                  <a:extLst>
                    <a:ext uri="{9D8B030D-6E8A-4147-A177-3AD203B41FA5}">
                      <a16:colId xmlns:a16="http://schemas.microsoft.com/office/drawing/2014/main" val="1407088592"/>
                    </a:ext>
                  </a:extLst>
                </a:gridCol>
                <a:gridCol w="1299825">
                  <a:extLst>
                    <a:ext uri="{9D8B030D-6E8A-4147-A177-3AD203B41FA5}">
                      <a16:colId xmlns:a16="http://schemas.microsoft.com/office/drawing/2014/main" val="476887115"/>
                    </a:ext>
                  </a:extLst>
                </a:gridCol>
                <a:gridCol w="2125799">
                  <a:extLst>
                    <a:ext uri="{9D8B030D-6E8A-4147-A177-3AD203B41FA5}">
                      <a16:colId xmlns:a16="http://schemas.microsoft.com/office/drawing/2014/main" val="1028131152"/>
                    </a:ext>
                  </a:extLst>
                </a:gridCol>
                <a:gridCol w="1018153">
                  <a:extLst>
                    <a:ext uri="{9D8B030D-6E8A-4147-A177-3AD203B41FA5}">
                      <a16:colId xmlns:a16="http://schemas.microsoft.com/office/drawing/2014/main" val="971708387"/>
                    </a:ext>
                  </a:extLst>
                </a:gridCol>
              </a:tblGrid>
              <a:tr h="510352">
                <a:tc>
                  <a:txBody>
                    <a:bodyPr/>
                    <a:lstStyle/>
                    <a:p>
                      <a:pPr algn="ctr" rtl="0" fontAlgn="base"/>
                      <a:r>
                        <a:rPr lang="en-GB" sz="800" dirty="0">
                          <a:effectLst/>
                        </a:rPr>
                        <a:t>8:45 – 9:00 </a:t>
                      </a:r>
                      <a:endParaRPr lang="en-GB" dirty="0">
                        <a:effectLst/>
                      </a:endParaRPr>
                    </a:p>
                  </a:txBody>
                  <a:tcPr anchor="ctr"/>
                </a:tc>
                <a:tc>
                  <a:txBody>
                    <a:bodyPr/>
                    <a:lstStyle/>
                    <a:p>
                      <a:pPr algn="ctr" rtl="0" fontAlgn="base"/>
                      <a:r>
                        <a:rPr lang="en-GB" sz="800" dirty="0">
                          <a:effectLst/>
                        </a:rPr>
                        <a:t>30 MINS </a:t>
                      </a:r>
                      <a:endParaRPr lang="en-GB" dirty="0">
                        <a:effectLst/>
                      </a:endParaRPr>
                    </a:p>
                  </a:txBody>
                  <a:tcPr anchor="ctr"/>
                </a:tc>
                <a:tc>
                  <a:txBody>
                    <a:bodyPr/>
                    <a:lstStyle/>
                    <a:p>
                      <a:pPr algn="ctr" rtl="0" fontAlgn="base"/>
                      <a:r>
                        <a:rPr lang="en-GB" sz="800" dirty="0">
                          <a:effectLst/>
                        </a:rPr>
                        <a:t>15 MINS </a:t>
                      </a:r>
                      <a:endParaRPr lang="en-GB" dirty="0">
                        <a:effectLst/>
                      </a:endParaRPr>
                    </a:p>
                  </a:txBody>
                  <a:tcPr anchor="ctr"/>
                </a:tc>
                <a:tc>
                  <a:txBody>
                    <a:bodyPr/>
                    <a:lstStyle/>
                    <a:p>
                      <a:pPr algn="ctr" rtl="0" fontAlgn="base"/>
                      <a:r>
                        <a:rPr lang="en-GB" sz="800" dirty="0">
                          <a:effectLst/>
                        </a:rPr>
                        <a:t>15 MINS </a:t>
                      </a:r>
                      <a:endParaRPr lang="en-GB" dirty="0">
                        <a:effectLst/>
                      </a:endParaRPr>
                    </a:p>
                  </a:txBody>
                  <a:tcPr anchor="ctr"/>
                </a:tc>
                <a:tc>
                  <a:txBody>
                    <a:bodyPr/>
                    <a:lstStyle/>
                    <a:p>
                      <a:pPr algn="ctr" rtl="0" fontAlgn="base"/>
                      <a:r>
                        <a:rPr lang="en-GB" sz="800" dirty="0">
                          <a:effectLst/>
                        </a:rPr>
                        <a:t>1 HOUR  </a:t>
                      </a:r>
                      <a:endParaRPr lang="en-GB" dirty="0">
                        <a:effectLst/>
                      </a:endParaRPr>
                    </a:p>
                  </a:txBody>
                  <a:tcPr anchor="ctr"/>
                </a:tc>
                <a:tc>
                  <a:txBody>
                    <a:bodyPr/>
                    <a:lstStyle/>
                    <a:p>
                      <a:pPr algn="ctr" rtl="0" fontAlgn="base"/>
                      <a:endParaRPr lang="en-GB" sz="1100">
                        <a:effectLst/>
                        <a:latin typeface="Arial" panose="020B0604020202020204" pitchFamily="34" charset="0"/>
                      </a:endParaRPr>
                    </a:p>
                  </a:txBody>
                  <a:tcPr anchor="ctr"/>
                </a:tc>
                <a:tc>
                  <a:txBody>
                    <a:bodyPr/>
                    <a:lstStyle/>
                    <a:p>
                      <a:pPr algn="ctr" rtl="0" fontAlgn="base"/>
                      <a:r>
                        <a:rPr lang="en-GB" sz="800" dirty="0">
                          <a:effectLst/>
                        </a:rPr>
                        <a:t>PM </a:t>
                      </a:r>
                      <a:endParaRPr lang="en-GB" dirty="0">
                        <a:effectLst/>
                      </a:endParaRPr>
                    </a:p>
                  </a:txBody>
                  <a:tcPr anchor="ctr"/>
                </a:tc>
                <a:tc>
                  <a:txBody>
                    <a:bodyPr/>
                    <a:lstStyle/>
                    <a:p>
                      <a:pPr algn="ctr" rtl="0" fontAlgn="base"/>
                      <a:endParaRPr lang="en-GB" sz="800">
                        <a:effectLst/>
                        <a:latin typeface="Arial" panose="020B0604020202020204" pitchFamily="34" charset="0"/>
                      </a:endParaRPr>
                    </a:p>
                  </a:txBody>
                  <a:tcPr anchor="ctr"/>
                </a:tc>
                <a:extLst>
                  <a:ext uri="{0D108BD9-81ED-4DB2-BD59-A6C34878D82A}">
                    <a16:rowId xmlns:a16="http://schemas.microsoft.com/office/drawing/2014/main" val="3780864907"/>
                  </a:ext>
                </a:extLst>
              </a:tr>
              <a:tr h="1181869">
                <a:tc>
                  <a:txBody>
                    <a:bodyPr/>
                    <a:lstStyle/>
                    <a:p>
                      <a:pPr algn="ctr" rtl="0" fontAlgn="base"/>
                      <a:r>
                        <a:rPr lang="en-GB" sz="1600" dirty="0">
                          <a:effectLst/>
                        </a:rPr>
                        <a:t>M </a:t>
                      </a:r>
                      <a:endParaRPr lang="en-GB" dirty="0">
                        <a:effectLst/>
                      </a:endParaRPr>
                    </a:p>
                    <a:p>
                      <a:pPr rtl="0" fontAlgn="base"/>
                      <a:endParaRPr lang="en-GB">
                        <a:effectLst/>
                      </a:endParaRPr>
                    </a:p>
                  </a:txBody>
                  <a:tcPr/>
                </a:tc>
                <a:tc>
                  <a:txBody>
                    <a:bodyPr/>
                    <a:lstStyle/>
                    <a:p>
                      <a:pPr rtl="0" fontAlgn="base"/>
                      <a:r>
                        <a:rPr lang="en-GB" sz="1100" dirty="0">
                          <a:effectLst/>
                        </a:rPr>
                        <a:t>READING -  CHAPTER 4 </a:t>
                      </a:r>
                      <a:endParaRPr lang="en-GB" dirty="0">
                        <a:effectLst/>
                      </a:endParaRPr>
                    </a:p>
                  </a:txBody>
                  <a:tcPr anchor="ctr"/>
                </a:tc>
                <a:tc gridSpan="2">
                  <a:txBody>
                    <a:bodyPr/>
                    <a:lstStyle/>
                    <a:p>
                      <a:pPr algn="ctr" rtl="0" fontAlgn="base"/>
                      <a:endParaRPr lang="en-GB" sz="900" dirty="0">
                        <a:effectLst/>
                      </a:endParaRPr>
                    </a:p>
                    <a:p>
                      <a:pPr algn="ctr" rtl="0" fontAlgn="base"/>
                      <a:r>
                        <a:rPr lang="en-GB" sz="800" dirty="0">
                          <a:effectLst/>
                        </a:rPr>
                        <a:t>GRAMMAR</a:t>
                      </a:r>
                      <a:r>
                        <a:rPr lang="en-GB" sz="800" baseline="0" dirty="0">
                          <a:effectLst/>
                        </a:rPr>
                        <a:t> </a:t>
                      </a:r>
                    </a:p>
                    <a:p>
                      <a:pPr algn="ctr" rtl="0" fontAlgn="base"/>
                      <a:r>
                        <a:rPr lang="en-GB" sz="800" baseline="0" dirty="0">
                          <a:effectLst/>
                        </a:rPr>
                        <a:t>WHAT IS A DETERMINER?</a:t>
                      </a:r>
                      <a:r>
                        <a:rPr lang="en-GB" sz="800" dirty="0">
                          <a:effectLst/>
                        </a:rPr>
                        <a:t> VIDEO </a:t>
                      </a:r>
                    </a:p>
                    <a:p>
                      <a:pPr marL="0" marR="0" indent="0" algn="ctr" rtl="0" eaLnBrk="1" fontAlgn="base" latinLnBrk="0" hangingPunct="1">
                        <a:lnSpc>
                          <a:spcPct val="100000"/>
                        </a:lnSpc>
                        <a:spcBef>
                          <a:spcPts val="0"/>
                        </a:spcBef>
                        <a:spcAft>
                          <a:spcPts val="0"/>
                        </a:spcAft>
                        <a:buClrTx/>
                        <a:buSzTx/>
                        <a:buFontTx/>
                        <a:buNone/>
                      </a:pPr>
                      <a:r>
                        <a:rPr lang="en-US" sz="900" dirty="0">
                          <a:hlinkClick r:id="rId2"/>
                        </a:rPr>
                        <a:t>https://teachers.thenational.academy/lessons/to-develop-our-knowledge-of-determiners-6gr6cr?from_query=determiners</a:t>
                      </a:r>
                      <a:r>
                        <a:rPr lang="en-US" sz="900" dirty="0"/>
                        <a:t> </a:t>
                      </a:r>
                    </a:p>
                    <a:p>
                      <a:pPr algn="ctr" rtl="0" fontAlgn="base"/>
                      <a:endParaRPr lang="en-GB" sz="900" dirty="0">
                        <a:effectLst/>
                      </a:endParaRPr>
                    </a:p>
                  </a:txBody>
                  <a:tcPr anchor="ctr"/>
                </a:tc>
                <a:tc hMerge="1">
                  <a:txBody>
                    <a:bodyPr/>
                    <a:lstStyle/>
                    <a:p>
                      <a:pPr algn="ctr" rtl="0" fontAlgn="base"/>
                      <a:endParaRPr lang="en-GB" sz="900">
                        <a:effectLst/>
                      </a:endParaRPr>
                    </a:p>
                  </a:txBody>
                  <a:tcPr anchor="ctr"/>
                </a:tc>
                <a:tc>
                  <a:txBody>
                    <a:bodyPr/>
                    <a:lstStyle/>
                    <a:p>
                      <a:pPr algn="ctr" rtl="0" fontAlgn="base"/>
                      <a:r>
                        <a:rPr lang="en-GB" sz="1200" dirty="0">
                          <a:effectLst/>
                        </a:rPr>
                        <a:t>PERSUASIVE LANGUAGE</a:t>
                      </a:r>
                      <a:r>
                        <a:rPr lang="en-GB" sz="1600" dirty="0">
                          <a:effectLst/>
                        </a:rPr>
                        <a:t> </a:t>
                      </a:r>
                      <a:endParaRPr lang="en-GB" sz="1600">
                        <a:effectLst/>
                      </a:endParaRPr>
                    </a:p>
                  </a:txBody>
                  <a:tcPr anchor="ctr"/>
                </a:tc>
                <a:tc>
                  <a:txBody>
                    <a:bodyPr/>
                    <a:lstStyle/>
                    <a:p>
                      <a:pPr algn="ctr" rtl="0" fontAlgn="base"/>
                      <a:r>
                        <a:rPr lang="en-GB" sz="1100" dirty="0">
                          <a:effectLst/>
                        </a:rPr>
                        <a:t>MATHS </a:t>
                      </a:r>
                      <a:endParaRPr lang="en-GB" dirty="0">
                        <a:effectLst/>
                      </a:endParaRPr>
                    </a:p>
                    <a:p>
                      <a:pPr algn="ctr" rtl="0" fontAlgn="base"/>
                      <a:r>
                        <a:rPr lang="en-GB" sz="1200" dirty="0">
                          <a:effectLst/>
                        </a:rPr>
                        <a:t>Efficient Multiplication</a:t>
                      </a:r>
                      <a:endParaRPr lang="en-GB" dirty="0">
                        <a:effectLst/>
                      </a:endParaRPr>
                    </a:p>
                  </a:txBody>
                  <a:tcPr/>
                </a:tc>
                <a:tc>
                  <a:txBody>
                    <a:bodyPr/>
                    <a:lstStyle/>
                    <a:p>
                      <a:pPr rtl="0" fontAlgn="base"/>
                      <a:r>
                        <a:rPr lang="en-GB" sz="1400" dirty="0">
                          <a:effectLst/>
                        </a:rPr>
                        <a:t>   SCIENCE </a:t>
                      </a:r>
                    </a:p>
                    <a:p>
                      <a:pPr lvl="0">
                        <a:buNone/>
                      </a:pPr>
                      <a:r>
                        <a:rPr lang="en-GB" sz="1200" dirty="0">
                          <a:effectLst/>
                        </a:rPr>
                        <a:t>What are Insulators and Conductors?</a:t>
                      </a:r>
                    </a:p>
                    <a:p>
                      <a:pPr lvl="0">
                        <a:buNone/>
                      </a:pPr>
                      <a:r>
                        <a:rPr lang="en-GB" sz="1200" b="0" i="0" u="none" strike="noStrike" noProof="0" dirty="0">
                          <a:effectLst/>
                          <a:latin typeface="Calibri"/>
                          <a:hlinkClick r:id="rId3"/>
                        </a:rPr>
                        <a:t>https://classroom.thenational.academy/lessons/what-are-insulators-and-conductors-6rtp8t</a:t>
                      </a:r>
                      <a:r>
                        <a:rPr lang="en-GB" sz="1200" b="0" i="0" u="none" strike="noStrike" noProof="0" dirty="0">
                          <a:effectLst/>
                          <a:latin typeface="Calibri"/>
                        </a:rPr>
                        <a:t> </a:t>
                      </a:r>
                      <a:endParaRPr lang="en-GB" dirty="0"/>
                    </a:p>
                  </a:txBody>
                  <a:tcPr/>
                </a:tc>
                <a:tc>
                  <a:txBody>
                    <a:bodyPr/>
                    <a:lstStyle/>
                    <a:p>
                      <a:pPr algn="ctr" rtl="0" fontAlgn="base"/>
                      <a:r>
                        <a:rPr lang="en-GB" sz="1600" dirty="0">
                          <a:effectLst/>
                        </a:rPr>
                        <a:t>PRODIGY </a:t>
                      </a:r>
                      <a:endParaRPr lang="en-GB" dirty="0">
                        <a:effectLst/>
                      </a:endParaRPr>
                    </a:p>
                  </a:txBody>
                  <a:tcPr/>
                </a:tc>
                <a:extLst>
                  <a:ext uri="{0D108BD9-81ED-4DB2-BD59-A6C34878D82A}">
                    <a16:rowId xmlns:a16="http://schemas.microsoft.com/office/drawing/2014/main" val="532734168"/>
                  </a:ext>
                </a:extLst>
              </a:tr>
              <a:tr h="993845">
                <a:tc>
                  <a:txBody>
                    <a:bodyPr/>
                    <a:lstStyle/>
                    <a:p>
                      <a:pPr algn="ctr" rtl="0" fontAlgn="base"/>
                      <a:r>
                        <a:rPr lang="en-GB" sz="1600" dirty="0">
                          <a:effectLst/>
                        </a:rPr>
                        <a:t>T </a:t>
                      </a:r>
                      <a:endParaRPr lang="en-GB" dirty="0">
                        <a:effectLst/>
                      </a:endParaRPr>
                    </a:p>
                    <a:p>
                      <a:pPr rtl="0" fontAlgn="base"/>
                      <a:endParaRPr lang="en-GB">
                        <a:effectLst/>
                      </a:endParaRPr>
                    </a:p>
                  </a:txBody>
                  <a:tcPr/>
                </a:tc>
                <a:tc>
                  <a:txBody>
                    <a:bodyPr/>
                    <a:lstStyle/>
                    <a:p>
                      <a:pPr rtl="0" fontAlgn="base"/>
                      <a:r>
                        <a:rPr lang="en-GB" sz="1100" dirty="0">
                          <a:effectLst/>
                        </a:rPr>
                        <a:t>READING - </a:t>
                      </a:r>
                      <a:endParaRPr lang="en-GB" dirty="0">
                        <a:effectLst/>
                      </a:endParaRPr>
                    </a:p>
                    <a:p>
                      <a:pPr rtl="0" fontAlgn="base"/>
                      <a:r>
                        <a:rPr lang="en-GB" sz="900" dirty="0">
                          <a:effectLst/>
                        </a:rPr>
                        <a:t>QUESTIONS</a:t>
                      </a:r>
                    </a:p>
                  </a:txBody>
                  <a:tcPr/>
                </a:tc>
                <a:tc>
                  <a:txBody>
                    <a:bodyPr/>
                    <a:lstStyle/>
                    <a:p>
                      <a:pPr algn="ctr" rtl="0" fontAlgn="base"/>
                      <a:endParaRPr lang="en-GB" sz="900">
                        <a:effectLst/>
                      </a:endParaRPr>
                    </a:p>
                    <a:p>
                      <a:pPr algn="ctr" rtl="0" fontAlgn="base"/>
                      <a:r>
                        <a:rPr lang="en-GB" sz="900" dirty="0">
                          <a:effectLst/>
                        </a:rPr>
                        <a:t>SPELLING </a:t>
                      </a:r>
                    </a:p>
                  </a:txBody>
                  <a:tcPr/>
                </a:tc>
                <a:tc>
                  <a:txBody>
                    <a:bodyPr/>
                    <a:lstStyle/>
                    <a:p>
                      <a:pPr algn="ctr" rtl="0" fontAlgn="base"/>
                      <a:r>
                        <a:rPr lang="en-GB" sz="1000" dirty="0">
                          <a:effectLst/>
                        </a:rPr>
                        <a:t>DETERMINER</a:t>
                      </a:r>
                      <a:r>
                        <a:rPr lang="en-GB" sz="1000" baseline="0" dirty="0">
                          <a:effectLst/>
                        </a:rPr>
                        <a:t> SHEET</a:t>
                      </a:r>
                      <a:endParaRPr lang="en-GB" sz="1000" dirty="0">
                        <a:effectLst/>
                      </a:endParaRPr>
                    </a:p>
                  </a:txBody>
                  <a:tcPr anchor="ctr"/>
                </a:tc>
                <a:tc>
                  <a:txBody>
                    <a:bodyPr/>
                    <a:lstStyle/>
                    <a:p>
                      <a:pPr lvl="0" algn="ctr">
                        <a:buNone/>
                      </a:pPr>
                      <a:r>
                        <a:rPr lang="en-GB" sz="1200" b="0" i="0" u="none" strike="noStrike" noProof="0" dirty="0">
                          <a:effectLst/>
                          <a:latin typeface="Calibri"/>
                        </a:rPr>
                        <a:t>PERSUASIVE  LANGUAGE</a:t>
                      </a:r>
                      <a:endParaRPr lang="en-US" sz="1200" dirty="0"/>
                    </a:p>
                  </a:txBody>
                  <a:tcPr anchor="ctr"/>
                </a:tc>
                <a:tc>
                  <a:txBody>
                    <a:bodyPr/>
                    <a:lstStyle/>
                    <a:p>
                      <a:pPr algn="ctr" rtl="0" fontAlgn="base"/>
                      <a:r>
                        <a:rPr lang="en-GB" sz="1100" dirty="0">
                          <a:effectLst/>
                        </a:rPr>
                        <a:t>MATHS </a:t>
                      </a:r>
                    </a:p>
                    <a:p>
                      <a:pPr lvl="0" algn="ctr">
                        <a:buNone/>
                      </a:pPr>
                      <a:r>
                        <a:rPr lang="en-GB" sz="1200" dirty="0">
                          <a:effectLst/>
                        </a:rPr>
                        <a:t>Written Methods</a:t>
                      </a:r>
                      <a:endParaRPr lang="en-GB" sz="1100" dirty="0">
                        <a:effectLst/>
                      </a:endParaRPr>
                    </a:p>
                  </a:txBody>
                  <a:tcPr/>
                </a:tc>
                <a:tc>
                  <a:txBody>
                    <a:bodyPr/>
                    <a:lstStyle/>
                    <a:p>
                      <a:pPr rtl="0" fontAlgn="base"/>
                      <a:r>
                        <a:rPr lang="en-GB" sz="1400" dirty="0">
                          <a:effectLst/>
                        </a:rPr>
                        <a:t>   1.MUSIC  - watch the video</a:t>
                      </a:r>
                    </a:p>
                    <a:p>
                      <a:pPr rtl="0" fontAlgn="base"/>
                      <a:r>
                        <a:rPr lang="en-GB" sz="1400" dirty="0">
                          <a:effectLst/>
                        </a:rPr>
                        <a:t>    2. FRENCH  - Food. Watch the video</a:t>
                      </a:r>
                      <a:endParaRPr lang="en-GB" dirty="0">
                        <a:effectLst/>
                      </a:endParaRPr>
                    </a:p>
                  </a:txBody>
                  <a:tcPr/>
                </a:tc>
                <a:tc>
                  <a:txBody>
                    <a:bodyPr/>
                    <a:lstStyle/>
                    <a:p>
                      <a:pPr algn="ctr" rtl="0" fontAlgn="base"/>
                      <a:r>
                        <a:rPr lang="en-GB" sz="1600" dirty="0">
                          <a:effectLst/>
                        </a:rPr>
                        <a:t>TT </a:t>
                      </a:r>
                      <a:endParaRPr lang="en-GB" dirty="0">
                        <a:effectLst/>
                      </a:endParaRPr>
                    </a:p>
                    <a:p>
                      <a:pPr lvl="0" algn="ctr">
                        <a:buNone/>
                      </a:pPr>
                      <a:r>
                        <a:rPr lang="en-GB" sz="1200" dirty="0">
                          <a:effectLst/>
                        </a:rPr>
                        <a:t>ROCKSTARS </a:t>
                      </a:r>
                      <a:endParaRPr lang="en-GB" dirty="0">
                        <a:effectLst/>
                      </a:endParaRPr>
                    </a:p>
                  </a:txBody>
                  <a:tcPr/>
                </a:tc>
                <a:extLst>
                  <a:ext uri="{0D108BD9-81ED-4DB2-BD59-A6C34878D82A}">
                    <a16:rowId xmlns:a16="http://schemas.microsoft.com/office/drawing/2014/main" val="3283210654"/>
                  </a:ext>
                </a:extLst>
              </a:tr>
              <a:tr h="993845">
                <a:tc>
                  <a:txBody>
                    <a:bodyPr/>
                    <a:lstStyle/>
                    <a:p>
                      <a:pPr algn="ctr" rtl="0" fontAlgn="base"/>
                      <a:r>
                        <a:rPr lang="en-GB" sz="1600" dirty="0">
                          <a:effectLst/>
                        </a:rPr>
                        <a:t>W </a:t>
                      </a:r>
                      <a:endParaRPr lang="en-GB" dirty="0">
                        <a:effectLst/>
                      </a:endParaRPr>
                    </a:p>
                    <a:p>
                      <a:pPr rtl="0" fontAlgn="base"/>
                      <a:endParaRPr lang="en-GB">
                        <a:effectLst/>
                      </a:endParaRPr>
                    </a:p>
                  </a:txBody>
                  <a:tcPr/>
                </a:tc>
                <a:tc>
                  <a:txBody>
                    <a:bodyPr/>
                    <a:lstStyle/>
                    <a:p>
                      <a:pPr algn="ctr" rtl="0" fontAlgn="base"/>
                      <a:r>
                        <a:rPr lang="en-GB" sz="1000" dirty="0">
                          <a:effectLst/>
                        </a:rPr>
                        <a:t>READING –  </a:t>
                      </a:r>
                    </a:p>
                    <a:p>
                      <a:pPr algn="ctr" rtl="0" fontAlgn="base"/>
                      <a:r>
                        <a:rPr lang="en-GB" sz="1000" dirty="0">
                          <a:effectLst/>
                        </a:rPr>
                        <a:t>START CHAPTER 5</a:t>
                      </a:r>
                    </a:p>
                  </a:txBody>
                  <a:tcPr/>
                </a:tc>
                <a:tc>
                  <a:txBody>
                    <a:bodyPr/>
                    <a:lstStyle/>
                    <a:p>
                      <a:pPr algn="ctr" rtl="0" fontAlgn="base"/>
                      <a:r>
                        <a:rPr lang="en-GB" sz="900" dirty="0">
                          <a:effectLst/>
                        </a:rPr>
                        <a:t>SPELLING - </a:t>
                      </a:r>
                    </a:p>
                  </a:txBody>
                  <a:tcPr/>
                </a:tc>
                <a:tc>
                  <a:txBody>
                    <a:bodyPr/>
                    <a:lstStyle/>
                    <a:p>
                      <a:pPr marL="0" marR="0" indent="0" algn="ctr" defTabSz="457200" rtl="0" eaLnBrk="1" fontAlgn="base" latinLnBrk="0" hangingPunct="1">
                        <a:lnSpc>
                          <a:spcPct val="100000"/>
                        </a:lnSpc>
                        <a:spcBef>
                          <a:spcPts val="0"/>
                        </a:spcBef>
                        <a:spcAft>
                          <a:spcPts val="0"/>
                        </a:spcAft>
                        <a:buClrTx/>
                        <a:buSzTx/>
                        <a:buFontTx/>
                        <a:buNone/>
                        <a:tabLst/>
                        <a:defRPr/>
                      </a:pPr>
                      <a:r>
                        <a:rPr lang="en-GB" sz="1000" dirty="0">
                          <a:effectLst/>
                        </a:rPr>
                        <a:t>DETERMINER</a:t>
                      </a:r>
                      <a:r>
                        <a:rPr lang="en-GB" sz="1000" baseline="0" dirty="0">
                          <a:effectLst/>
                        </a:rPr>
                        <a:t> SHEET</a:t>
                      </a:r>
                      <a:endParaRPr lang="en-GB" sz="1000" dirty="0">
                        <a:effectLst/>
                      </a:endParaRPr>
                    </a:p>
                    <a:p>
                      <a:pPr algn="ctr" rtl="0" fontAlgn="base"/>
                      <a:endParaRPr lang="en-GB" sz="1000" dirty="0">
                        <a:effectLst/>
                      </a:endParaRPr>
                    </a:p>
                  </a:txBody>
                  <a:tcPr/>
                </a:tc>
                <a:tc>
                  <a:txBody>
                    <a:bodyPr/>
                    <a:lstStyle/>
                    <a:p>
                      <a:pPr lvl="0" algn="ctr">
                        <a:buNone/>
                      </a:pPr>
                      <a:r>
                        <a:rPr lang="en-GB" sz="1200" b="0" i="0" u="none" strike="noStrike" noProof="0" dirty="0">
                          <a:effectLst/>
                          <a:latin typeface="Calibri"/>
                        </a:rPr>
                        <a:t>PERSUASIVE   LANGUAGE</a:t>
                      </a:r>
                      <a:endParaRPr lang="en-US" sz="1200" dirty="0"/>
                    </a:p>
                  </a:txBody>
                  <a:tcPr anchor="ctr"/>
                </a:tc>
                <a:tc>
                  <a:txBody>
                    <a:bodyPr/>
                    <a:lstStyle/>
                    <a:p>
                      <a:pPr algn="ctr" rtl="0" fontAlgn="base"/>
                      <a:r>
                        <a:rPr lang="en-GB" sz="1100" dirty="0">
                          <a:effectLst/>
                        </a:rPr>
                        <a:t>MATHS </a:t>
                      </a:r>
                      <a:endParaRPr lang="en-GB" dirty="0">
                        <a:effectLst/>
                      </a:endParaRPr>
                    </a:p>
                    <a:p>
                      <a:pPr algn="ctr" rtl="0" fontAlgn="base"/>
                      <a:r>
                        <a:rPr lang="en-GB" sz="1200" dirty="0">
                          <a:effectLst/>
                        </a:rPr>
                        <a:t>Multiply 2 digits by 1 digit</a:t>
                      </a:r>
                    </a:p>
                  </a:txBody>
                  <a:tcPr/>
                </a:tc>
                <a:tc>
                  <a:txBody>
                    <a:bodyPr/>
                    <a:lstStyle/>
                    <a:p>
                      <a:pPr rtl="0" fontAlgn="base"/>
                      <a:r>
                        <a:rPr lang="en-GB" sz="1400" dirty="0">
                          <a:effectLst/>
                        </a:rPr>
                        <a:t>GREEK PROJECT WORK </a:t>
                      </a:r>
                      <a:endParaRPr lang="en-GB" dirty="0">
                        <a:effectLst/>
                      </a:endParaRPr>
                    </a:p>
                    <a:p>
                      <a:pPr rtl="0" fontAlgn="base"/>
                      <a:endParaRPr lang="en-GB" sz="1400">
                        <a:effectLst/>
                      </a:endParaRPr>
                    </a:p>
                    <a:p>
                      <a:pPr rtl="0" fontAlgn="base"/>
                      <a:r>
                        <a:rPr lang="en-GB" sz="1400" dirty="0">
                          <a:effectLst/>
                        </a:rPr>
                        <a:t>PE – CONTINUE WITH I AM A CELEBRITY PPT </a:t>
                      </a:r>
                      <a:endParaRPr lang="en-GB" dirty="0">
                        <a:effectLst/>
                      </a:endParaRPr>
                    </a:p>
                  </a:txBody>
                  <a:tcPr anchor="ctr"/>
                </a:tc>
                <a:tc>
                  <a:txBody>
                    <a:bodyPr/>
                    <a:lstStyle/>
                    <a:p>
                      <a:pPr algn="ctr" rtl="0" fontAlgn="base"/>
                      <a:r>
                        <a:rPr lang="en-GB" sz="1600" dirty="0">
                          <a:effectLst/>
                        </a:rPr>
                        <a:t>PRODIGY </a:t>
                      </a:r>
                      <a:endParaRPr lang="en-GB" dirty="0">
                        <a:effectLst/>
                      </a:endParaRPr>
                    </a:p>
                  </a:txBody>
                  <a:tcPr anchor="ctr"/>
                </a:tc>
                <a:extLst>
                  <a:ext uri="{0D108BD9-81ED-4DB2-BD59-A6C34878D82A}">
                    <a16:rowId xmlns:a16="http://schemas.microsoft.com/office/drawing/2014/main" val="2836275889"/>
                  </a:ext>
                </a:extLst>
              </a:tr>
              <a:tr h="919653">
                <a:tc>
                  <a:txBody>
                    <a:bodyPr/>
                    <a:lstStyle/>
                    <a:p>
                      <a:pPr algn="ctr" rtl="0" fontAlgn="base"/>
                      <a:r>
                        <a:rPr lang="en-GB" sz="1600" dirty="0">
                          <a:effectLst/>
                        </a:rPr>
                        <a:t>T </a:t>
                      </a:r>
                      <a:endParaRPr lang="en-GB" dirty="0">
                        <a:effectLst/>
                      </a:endParaRPr>
                    </a:p>
                    <a:p>
                      <a:pPr rtl="0" fontAlgn="base"/>
                      <a:endParaRPr lang="en-GB">
                        <a:effectLst/>
                      </a:endParaRPr>
                    </a:p>
                  </a:txBody>
                  <a:tcPr/>
                </a:tc>
                <a:tc>
                  <a:txBody>
                    <a:bodyPr/>
                    <a:lstStyle/>
                    <a:p>
                      <a:pPr rtl="0" fontAlgn="base"/>
                      <a:r>
                        <a:rPr lang="en-GB" sz="1000" dirty="0">
                          <a:effectLst/>
                        </a:rPr>
                        <a:t>READING – FINISH CHAPTER 5</a:t>
                      </a:r>
                    </a:p>
                  </a:txBody>
                  <a:tcPr/>
                </a:tc>
                <a:tc>
                  <a:txBody>
                    <a:bodyPr/>
                    <a:lstStyle/>
                    <a:p>
                      <a:pPr algn="l" rtl="0" fontAlgn="base"/>
                      <a:r>
                        <a:rPr lang="en-GB" sz="900" dirty="0">
                          <a:effectLst/>
                        </a:rPr>
                        <a:t>SPELLING </a:t>
                      </a:r>
                    </a:p>
                    <a:p>
                      <a:pPr algn="ctr" rtl="0" fontAlgn="base"/>
                      <a:endParaRPr lang="en-GB" sz="900">
                        <a:effectLst/>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000" dirty="0">
                          <a:effectLst/>
                        </a:rPr>
                        <a:t>DETERMINER</a:t>
                      </a:r>
                      <a:r>
                        <a:rPr lang="en-GB" sz="1000" baseline="0" dirty="0">
                          <a:effectLst/>
                        </a:rPr>
                        <a:t> SHEET</a:t>
                      </a:r>
                      <a:endParaRPr lang="en-GB" sz="1000" dirty="0">
                        <a:effectLst/>
                      </a:endParaRPr>
                    </a:p>
                    <a:p>
                      <a:pPr algn="ctr"/>
                      <a:endParaRPr lang="en-US" sz="1000"/>
                    </a:p>
                  </a:txBody>
                  <a:tcPr/>
                </a:tc>
                <a:tc>
                  <a:txBody>
                    <a:bodyPr/>
                    <a:lstStyle/>
                    <a:p>
                      <a:pPr lvl="0" algn="ctr">
                        <a:buNone/>
                      </a:pPr>
                      <a:r>
                        <a:rPr lang="en-GB" sz="1200" b="0" i="0" u="none" strike="noStrike" noProof="0" dirty="0">
                          <a:effectLst/>
                          <a:latin typeface="Calibri"/>
                        </a:rPr>
                        <a:t>PERSUASIVE  LANGUAGE</a:t>
                      </a:r>
                      <a:endParaRPr lang="en-US" sz="1200" dirty="0"/>
                    </a:p>
                  </a:txBody>
                  <a:tcPr anchor="ctr"/>
                </a:tc>
                <a:tc>
                  <a:txBody>
                    <a:bodyPr/>
                    <a:lstStyle/>
                    <a:p>
                      <a:pPr algn="ctr" rtl="0" fontAlgn="base"/>
                      <a:r>
                        <a:rPr lang="en-GB" sz="1100" dirty="0">
                          <a:effectLst/>
                        </a:rPr>
                        <a:t>MATHS </a:t>
                      </a:r>
                      <a:endParaRPr lang="en-GB" dirty="0">
                        <a:effectLst/>
                      </a:endParaRPr>
                    </a:p>
                    <a:p>
                      <a:pPr algn="ctr" rtl="0" fontAlgn="base"/>
                      <a:r>
                        <a:rPr lang="en-GB" sz="1200" dirty="0">
                          <a:effectLst/>
                        </a:rPr>
                        <a:t>Multiply 2 digits by 1 digit</a:t>
                      </a:r>
                      <a:endParaRPr lang="en-GB" dirty="0">
                        <a:effectLst/>
                      </a:endParaRPr>
                    </a:p>
                  </a:txBody>
                  <a:tcPr/>
                </a:tc>
                <a:tc>
                  <a:txBody>
                    <a:bodyPr/>
                    <a:lstStyle/>
                    <a:p>
                      <a:pPr rtl="0" fontAlgn="base"/>
                      <a:r>
                        <a:rPr lang="en-GB" sz="1400" dirty="0">
                          <a:effectLst/>
                        </a:rPr>
                        <a:t>   </a:t>
                      </a:r>
                      <a:endParaRPr lang="en-GB" dirty="0">
                        <a:effectLst/>
                      </a:endParaRPr>
                    </a:p>
                    <a:p>
                      <a:pPr rtl="0" fontAlgn="base"/>
                      <a:r>
                        <a:rPr lang="en-GB" sz="1400" dirty="0">
                          <a:effectLst/>
                        </a:rPr>
                        <a:t>GEOG /HISTORY</a:t>
                      </a:r>
                      <a:endParaRPr lang="en-GB" dirty="0">
                        <a:effectLst/>
                      </a:endParaRPr>
                    </a:p>
                    <a:p>
                      <a:pPr lvl="0">
                        <a:buNone/>
                      </a:pPr>
                      <a:r>
                        <a:rPr lang="en-GB" sz="1100" dirty="0">
                          <a:effectLst/>
                        </a:rPr>
                        <a:t>Record historical information about the Iroquois tribe.</a:t>
                      </a:r>
                      <a:endParaRPr lang="en-GB" sz="1400" dirty="0">
                        <a:effectLst/>
                      </a:endParaRPr>
                    </a:p>
                    <a:p>
                      <a:pPr rtl="0" fontAlgn="base"/>
                      <a:r>
                        <a:rPr lang="en-GB" sz="1400" dirty="0">
                          <a:effectLst/>
                        </a:rPr>
                        <a:t>   </a:t>
                      </a:r>
                      <a:endParaRPr lang="en-GB" dirty="0">
                        <a:effectLst/>
                      </a:endParaRPr>
                    </a:p>
                  </a:txBody>
                  <a:tcPr/>
                </a:tc>
                <a:tc>
                  <a:txBody>
                    <a:bodyPr/>
                    <a:lstStyle/>
                    <a:p>
                      <a:pPr algn="ctr" rtl="0" fontAlgn="base"/>
                      <a:r>
                        <a:rPr lang="en-GB" sz="1600" dirty="0">
                          <a:effectLst/>
                        </a:rPr>
                        <a:t>TT</a:t>
                      </a:r>
                      <a:endParaRPr lang="en-GB" dirty="0">
                        <a:effectLst/>
                      </a:endParaRPr>
                    </a:p>
                    <a:p>
                      <a:pPr lvl="0" algn="ctr">
                        <a:buNone/>
                      </a:pPr>
                      <a:r>
                        <a:rPr lang="en-GB" sz="1600" dirty="0">
                          <a:effectLst/>
                        </a:rPr>
                        <a:t> </a:t>
                      </a:r>
                      <a:r>
                        <a:rPr lang="en-GB" sz="1200" dirty="0">
                          <a:effectLst/>
                        </a:rPr>
                        <a:t>ROCKSTARS </a:t>
                      </a:r>
                      <a:endParaRPr lang="en-GB" dirty="0">
                        <a:effectLst/>
                      </a:endParaRPr>
                    </a:p>
                  </a:txBody>
                  <a:tcPr/>
                </a:tc>
                <a:extLst>
                  <a:ext uri="{0D108BD9-81ED-4DB2-BD59-A6C34878D82A}">
                    <a16:rowId xmlns:a16="http://schemas.microsoft.com/office/drawing/2014/main" val="2513779793"/>
                  </a:ext>
                </a:extLst>
              </a:tr>
              <a:tr h="886402">
                <a:tc>
                  <a:txBody>
                    <a:bodyPr/>
                    <a:lstStyle/>
                    <a:p>
                      <a:pPr algn="ctr" rtl="0" fontAlgn="base"/>
                      <a:r>
                        <a:rPr lang="en-GB" sz="1600" dirty="0">
                          <a:effectLst/>
                        </a:rPr>
                        <a:t>F </a:t>
                      </a:r>
                      <a:endParaRPr lang="en-GB" dirty="0">
                        <a:effectLst/>
                      </a:endParaRPr>
                    </a:p>
                  </a:txBody>
                  <a:tcPr/>
                </a:tc>
                <a:tc>
                  <a:txBody>
                    <a:bodyPr/>
                    <a:lstStyle/>
                    <a:p>
                      <a:pPr rtl="0" fontAlgn="base"/>
                      <a:r>
                        <a:rPr lang="en-GB" sz="1000" dirty="0">
                          <a:effectLst/>
                        </a:rPr>
                        <a:t>READING SKILLS SHEET -</a:t>
                      </a:r>
                    </a:p>
                  </a:txBody>
                  <a:tcPr/>
                </a:tc>
                <a:tc gridSpan="2">
                  <a:txBody>
                    <a:bodyPr/>
                    <a:lstStyle/>
                    <a:p>
                      <a:pPr algn="ctr" rtl="0" fontAlgn="base"/>
                      <a:r>
                        <a:rPr lang="en-GB" sz="900" dirty="0">
                          <a:effectLst/>
                        </a:rPr>
                        <a:t>SPELLINGS </a:t>
                      </a:r>
                    </a:p>
                    <a:p>
                      <a:pPr algn="ctr" rtl="0" fontAlgn="base"/>
                      <a:r>
                        <a:rPr lang="en-GB" sz="1100" dirty="0">
                          <a:effectLst/>
                        </a:rPr>
                        <a:t> WATCH THE VIDEO </a:t>
                      </a:r>
                    </a:p>
                    <a:p>
                      <a:pPr lvl="0" algn="ctr">
                        <a:lnSpc>
                          <a:spcPct val="100000"/>
                        </a:lnSpc>
                        <a:spcBef>
                          <a:spcPts val="0"/>
                        </a:spcBef>
                        <a:spcAft>
                          <a:spcPts val="0"/>
                        </a:spcAft>
                        <a:buNone/>
                      </a:pPr>
                      <a:r>
                        <a:rPr lang="en-GB" sz="800" b="0" i="0" u="none" strike="noStrike" noProof="0" dirty="0">
                          <a:effectLst/>
                          <a:latin typeface="Calibri"/>
                          <a:hlinkClick r:id="rId4"/>
                        </a:rPr>
                        <a:t>https://classroom.thenational.academy/lessons/to-practise-curriculum-words-6tj32d?activity=video&amp;step=1</a:t>
                      </a:r>
                      <a:endParaRPr lang="en-GB" sz="800" dirty="0"/>
                    </a:p>
                    <a:p>
                      <a:pPr lvl="0" algn="ctr">
                        <a:buNone/>
                      </a:pPr>
                      <a:endParaRPr lang="en-GB" sz="1100">
                        <a:effectLst/>
                      </a:endParaRPr>
                    </a:p>
                    <a:p>
                      <a:pPr algn="ctr" rtl="0" fontAlgn="base"/>
                      <a:endParaRPr lang="en-GB">
                        <a:effectLst/>
                      </a:endParaRPr>
                    </a:p>
                  </a:txBody>
                  <a:tcPr/>
                </a:tc>
                <a:tc hMerge="1">
                  <a:txBody>
                    <a:bodyPr/>
                    <a:lstStyle/>
                    <a:p>
                      <a:pPr algn="ctr" rtl="0" fontAlgn="base"/>
                      <a:endParaRPr lang="en-GB">
                        <a:effectLst/>
                      </a:endParaRPr>
                    </a:p>
                  </a:txBody>
                  <a:tcPr/>
                </a:tc>
                <a:tc>
                  <a:txBody>
                    <a:bodyPr/>
                    <a:lstStyle/>
                    <a:p>
                      <a:pPr lvl="0" algn="ctr">
                        <a:buNone/>
                      </a:pPr>
                      <a:r>
                        <a:rPr lang="en-GB" sz="1200" b="0" i="0" u="none" strike="noStrike" noProof="0" dirty="0">
                          <a:effectLst/>
                          <a:latin typeface="Calibri"/>
                        </a:rPr>
                        <a:t>PERSUASIVE  LANGUAGE</a:t>
                      </a:r>
                      <a:endParaRPr lang="en-US" sz="1200" dirty="0"/>
                    </a:p>
                  </a:txBody>
                  <a:tcPr/>
                </a:tc>
                <a:tc>
                  <a:txBody>
                    <a:bodyPr/>
                    <a:lstStyle/>
                    <a:p>
                      <a:pPr algn="ctr" rtl="0" fontAlgn="base"/>
                      <a:r>
                        <a:rPr lang="en-GB" sz="1100" dirty="0">
                          <a:effectLst/>
                        </a:rPr>
                        <a:t>MATHS </a:t>
                      </a:r>
                      <a:endParaRPr lang="en-GB" dirty="0">
                        <a:effectLst/>
                      </a:endParaRPr>
                    </a:p>
                    <a:p>
                      <a:pPr algn="ctr" rtl="0" fontAlgn="base"/>
                      <a:r>
                        <a:rPr lang="en-GB" sz="1100" dirty="0">
                          <a:effectLst/>
                        </a:rPr>
                        <a:t>Multiply 3 digits by 1 digit</a:t>
                      </a:r>
                    </a:p>
                    <a:p>
                      <a:pPr algn="ctr" rtl="0" fontAlgn="base"/>
                      <a:endParaRPr lang="en-GB">
                        <a:effectLst/>
                      </a:endParaRPr>
                    </a:p>
                  </a:txBody>
                  <a:tcPr anchor="ctr"/>
                </a:tc>
                <a:tc>
                  <a:txBody>
                    <a:bodyPr/>
                    <a:lstStyle/>
                    <a:p>
                      <a:pPr rtl="0" fontAlgn="base"/>
                      <a:r>
                        <a:rPr lang="en-GB" sz="1400" dirty="0">
                          <a:effectLst/>
                        </a:rPr>
                        <a:t>   DT</a:t>
                      </a:r>
                    </a:p>
                    <a:p>
                      <a:pPr lvl="0">
                        <a:buNone/>
                      </a:pPr>
                      <a:r>
                        <a:rPr lang="en-GB" sz="1400" dirty="0">
                          <a:effectLst/>
                        </a:rPr>
                        <a:t>Prepare and cook a traditional US dish </a:t>
                      </a:r>
                    </a:p>
                  </a:txBody>
                  <a:tcPr/>
                </a:tc>
                <a:tc>
                  <a:txBody>
                    <a:bodyPr/>
                    <a:lstStyle/>
                    <a:p>
                      <a:pPr algn="ctr" rtl="0" fontAlgn="base"/>
                      <a:endParaRPr lang="en-GB" sz="1600">
                        <a:effectLst/>
                      </a:endParaRPr>
                    </a:p>
                    <a:p>
                      <a:pPr algn="ctr" rtl="0" fontAlgn="base"/>
                      <a:r>
                        <a:rPr lang="en-GB" sz="1600" dirty="0">
                          <a:effectLst/>
                        </a:rPr>
                        <a:t>PRODIGY </a:t>
                      </a:r>
                      <a:endParaRPr lang="en-GB" dirty="0">
                        <a:effectLst/>
                      </a:endParaRPr>
                    </a:p>
                  </a:txBody>
                  <a:tcPr/>
                </a:tc>
                <a:extLst>
                  <a:ext uri="{0D108BD9-81ED-4DB2-BD59-A6C34878D82A}">
                    <a16:rowId xmlns:a16="http://schemas.microsoft.com/office/drawing/2014/main" val="2887762791"/>
                  </a:ext>
                </a:extLst>
              </a:tr>
            </a:tbl>
          </a:graphicData>
        </a:graphic>
      </p:graphicFrame>
      <p:sp>
        <p:nvSpPr>
          <p:cNvPr id="2" name="TextBox 1"/>
          <p:cNvSpPr txBox="1"/>
          <p:nvPr/>
        </p:nvSpPr>
        <p:spPr>
          <a:xfrm>
            <a:off x="917858" y="-75535"/>
            <a:ext cx="6563311"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649456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0286" y="181429"/>
            <a:ext cx="8200571" cy="923330"/>
          </a:xfrm>
          <a:prstGeom prst="rect">
            <a:avLst/>
          </a:prstGeom>
          <a:noFill/>
        </p:spPr>
        <p:txBody>
          <a:bodyPr wrap="square" rtlCol="0">
            <a:spAutoFit/>
          </a:bodyPr>
          <a:lstStyle/>
          <a:p>
            <a:r>
              <a:rPr lang="en-US" dirty="0"/>
              <a:t>28.1.21 WRITING</a:t>
            </a:r>
          </a:p>
          <a:p>
            <a:r>
              <a:rPr lang="en-US" dirty="0"/>
              <a:t>Now it is your turn to write a short PERSUASIVE piece encouraging adults to BOOK THEIR FAMILY HOLIDAY TO NEW YORK!</a:t>
            </a:r>
          </a:p>
        </p:txBody>
      </p:sp>
      <p:sp>
        <p:nvSpPr>
          <p:cNvPr id="3" name="TextBox 2"/>
          <p:cNvSpPr txBox="1"/>
          <p:nvPr/>
        </p:nvSpPr>
        <p:spPr>
          <a:xfrm>
            <a:off x="290286" y="1104759"/>
            <a:ext cx="8599714" cy="5632312"/>
          </a:xfrm>
          <a:prstGeom prst="rect">
            <a:avLst/>
          </a:prstGeom>
          <a:noFill/>
          <a:ln w="57150" cmpd="thinThick">
            <a:solidFill>
              <a:schemeClr val="tx1"/>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749581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2143" y="199571"/>
            <a:ext cx="8581571" cy="6463309"/>
          </a:xfrm>
          <a:prstGeom prst="rect">
            <a:avLst/>
          </a:prstGeom>
          <a:noFill/>
          <a:ln w="57150" cmpd="thinThick">
            <a:solidFill>
              <a:schemeClr val="tx1"/>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263546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1CE589-CF2B-48F8-B6CB-A9613DEB02CF}"/>
              </a:ext>
            </a:extLst>
          </p:cNvPr>
          <p:cNvSpPr txBox="1"/>
          <p:nvPr/>
        </p:nvSpPr>
        <p:spPr>
          <a:xfrm>
            <a:off x="2625306" y="1503872"/>
            <a:ext cx="4109049"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cs typeface="Calibri"/>
              </a:rPr>
              <a:t>Thursday 28th January</a:t>
            </a:r>
          </a:p>
          <a:p>
            <a:pPr algn="ctr"/>
            <a:endParaRPr lang="en-US" sz="4000" dirty="0">
              <a:cs typeface="Calibri"/>
            </a:endParaRPr>
          </a:p>
          <a:p>
            <a:pPr algn="ctr"/>
            <a:r>
              <a:rPr lang="en-US" sz="4000" dirty="0">
                <a:cs typeface="Calibri"/>
              </a:rPr>
              <a:t>Maths</a:t>
            </a:r>
          </a:p>
          <a:p>
            <a:pPr algn="ctr"/>
            <a:endParaRPr lang="en-US" sz="4000" dirty="0">
              <a:cs typeface="Calibri"/>
            </a:endParaRPr>
          </a:p>
          <a:p>
            <a:pPr algn="ctr"/>
            <a:r>
              <a:rPr lang="en-US" sz="4000" dirty="0">
                <a:cs typeface="Calibri"/>
              </a:rPr>
              <a:t>Multiply 2 digits by 1 digit</a:t>
            </a:r>
          </a:p>
        </p:txBody>
      </p:sp>
    </p:spTree>
    <p:extLst>
      <p:ext uri="{BB962C8B-B14F-4D97-AF65-F5344CB8AC3E}">
        <p14:creationId xmlns:p14="http://schemas.microsoft.com/office/powerpoint/2010/main" val="179959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text, application&#10;&#10;Description automatically generated">
            <a:extLst>
              <a:ext uri="{FF2B5EF4-FFF2-40B4-BE49-F238E27FC236}">
                <a16:creationId xmlns:a16="http://schemas.microsoft.com/office/drawing/2014/main" id="{CB50DCBA-DA71-4F83-8F1D-16BFB1A63BE9}"/>
              </a:ext>
            </a:extLst>
          </p:cNvPr>
          <p:cNvPicPr>
            <a:picLocks noChangeAspect="1"/>
          </p:cNvPicPr>
          <p:nvPr/>
        </p:nvPicPr>
        <p:blipFill>
          <a:blip r:embed="rId2"/>
          <a:stretch>
            <a:fillRect/>
          </a:stretch>
        </p:blipFill>
        <p:spPr>
          <a:xfrm>
            <a:off x="123646" y="78413"/>
            <a:ext cx="8925463" cy="6758684"/>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D7910420-6637-49D8-8A42-85DCBB934F32}"/>
                  </a:ext>
                </a:extLst>
              </p14:cNvPr>
              <p14:cNvContentPartPr/>
              <p14:nvPr/>
            </p14:nvContentPartPr>
            <p14:xfrm>
              <a:off x="5798797" y="1663019"/>
              <a:ext cx="504825" cy="276225"/>
            </p14:xfrm>
          </p:contentPart>
        </mc:Choice>
        <mc:Fallback xmlns="">
          <p:pic>
            <p:nvPicPr>
              <p:cNvPr id="3" name="Ink 2">
                <a:extLst>
                  <a:ext uri="{FF2B5EF4-FFF2-40B4-BE49-F238E27FC236}">
                    <a16:creationId xmlns:a16="http://schemas.microsoft.com/office/drawing/2014/main" id="{D7910420-6637-49D8-8A42-85DCBB934F32}"/>
                  </a:ext>
                </a:extLst>
              </p:cNvPr>
              <p:cNvPicPr/>
              <p:nvPr/>
            </p:nvPicPr>
            <p:blipFill>
              <a:blip r:embed="rId4"/>
              <a:stretch>
                <a:fillRect/>
              </a:stretch>
            </p:blipFill>
            <p:spPr>
              <a:xfrm>
                <a:off x="5736322" y="1600077"/>
                <a:ext cx="630134" cy="40174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46EB4FF5-7581-4C5D-9CEE-BA50F3F2C38B}"/>
                  </a:ext>
                </a:extLst>
              </p14:cNvPr>
              <p14:cNvContentPartPr/>
              <p14:nvPr/>
            </p14:nvContentPartPr>
            <p14:xfrm>
              <a:off x="5312092" y="2760615"/>
              <a:ext cx="257175" cy="371475"/>
            </p14:xfrm>
          </p:contentPart>
        </mc:Choice>
        <mc:Fallback xmlns="">
          <p:pic>
            <p:nvPicPr>
              <p:cNvPr id="4" name="Ink 3">
                <a:extLst>
                  <a:ext uri="{FF2B5EF4-FFF2-40B4-BE49-F238E27FC236}">
                    <a16:creationId xmlns:a16="http://schemas.microsoft.com/office/drawing/2014/main" id="{46EB4FF5-7581-4C5D-9CEE-BA50F3F2C38B}"/>
                  </a:ext>
                </a:extLst>
              </p:cNvPr>
              <p:cNvPicPr/>
              <p:nvPr/>
            </p:nvPicPr>
            <p:blipFill>
              <a:blip r:embed="rId6"/>
              <a:stretch>
                <a:fillRect/>
              </a:stretch>
            </p:blipFill>
            <p:spPr>
              <a:xfrm>
                <a:off x="5248525" y="2696944"/>
                <a:ext cx="383946" cy="49845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A6DCBBE7-F52F-45CA-8AD8-EA786CC3DC3E}"/>
                  </a:ext>
                </a:extLst>
              </p14:cNvPr>
              <p14:cNvContentPartPr/>
              <p14:nvPr/>
            </p14:nvContentPartPr>
            <p14:xfrm>
              <a:off x="4616312" y="4115965"/>
              <a:ext cx="733425" cy="247650"/>
            </p14:xfrm>
          </p:contentPart>
        </mc:Choice>
        <mc:Fallback xmlns="">
          <p:pic>
            <p:nvPicPr>
              <p:cNvPr id="5" name="Ink 4">
                <a:extLst>
                  <a:ext uri="{FF2B5EF4-FFF2-40B4-BE49-F238E27FC236}">
                    <a16:creationId xmlns:a16="http://schemas.microsoft.com/office/drawing/2014/main" id="{A6DCBBE7-F52F-45CA-8AD8-EA786CC3DC3E}"/>
                  </a:ext>
                </a:extLst>
              </p:cNvPr>
              <p:cNvPicPr/>
              <p:nvPr/>
            </p:nvPicPr>
            <p:blipFill>
              <a:blip r:embed="rId8"/>
              <a:stretch>
                <a:fillRect/>
              </a:stretch>
            </p:blipFill>
            <p:spPr>
              <a:xfrm>
                <a:off x="4553519" y="4052325"/>
                <a:ext cx="858653" cy="37456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A0571116-B7A6-44A7-8247-FDA6F2260031}"/>
                  </a:ext>
                </a:extLst>
              </p14:cNvPr>
              <p14:cNvContentPartPr/>
              <p14:nvPr/>
            </p14:nvContentPartPr>
            <p14:xfrm>
              <a:off x="4691707" y="4171984"/>
              <a:ext cx="657225" cy="247650"/>
            </p14:xfrm>
          </p:contentPart>
        </mc:Choice>
        <mc:Fallback xmlns="">
          <p:pic>
            <p:nvPicPr>
              <p:cNvPr id="6" name="Ink 5">
                <a:extLst>
                  <a:ext uri="{FF2B5EF4-FFF2-40B4-BE49-F238E27FC236}">
                    <a16:creationId xmlns:a16="http://schemas.microsoft.com/office/drawing/2014/main" id="{A0571116-B7A6-44A7-8247-FDA6F2260031}"/>
                  </a:ext>
                </a:extLst>
              </p:cNvPr>
              <p:cNvPicPr/>
              <p:nvPr/>
            </p:nvPicPr>
            <p:blipFill>
              <a:blip r:embed="rId10"/>
              <a:stretch>
                <a:fillRect/>
              </a:stretch>
            </p:blipFill>
            <p:spPr>
              <a:xfrm>
                <a:off x="4628942" y="4109982"/>
                <a:ext cx="783115" cy="372009"/>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42A73852-09CE-417D-82EA-95F64FE57D5C}"/>
                  </a:ext>
                </a:extLst>
              </p14:cNvPr>
              <p14:cNvContentPartPr/>
              <p14:nvPr/>
            </p14:nvContentPartPr>
            <p14:xfrm>
              <a:off x="5703793" y="5225053"/>
              <a:ext cx="714375" cy="457200"/>
            </p14:xfrm>
          </p:contentPart>
        </mc:Choice>
        <mc:Fallback xmlns="">
          <p:pic>
            <p:nvPicPr>
              <p:cNvPr id="7" name="Ink 6">
                <a:extLst>
                  <a:ext uri="{FF2B5EF4-FFF2-40B4-BE49-F238E27FC236}">
                    <a16:creationId xmlns:a16="http://schemas.microsoft.com/office/drawing/2014/main" id="{42A73852-09CE-417D-82EA-95F64FE57D5C}"/>
                  </a:ext>
                </a:extLst>
              </p:cNvPr>
              <p:cNvPicPr/>
              <p:nvPr/>
            </p:nvPicPr>
            <p:blipFill>
              <a:blip r:embed="rId12"/>
              <a:stretch>
                <a:fillRect/>
              </a:stretch>
            </p:blipFill>
            <p:spPr>
              <a:xfrm>
                <a:off x="5640888" y="5161804"/>
                <a:ext cx="840548" cy="583337"/>
              </a:xfrm>
              <a:prstGeom prst="rect">
                <a:avLst/>
              </a:prstGeom>
            </p:spPr>
          </p:pic>
        </mc:Fallback>
      </mc:AlternateContent>
    </p:spTree>
    <p:extLst>
      <p:ext uri="{BB962C8B-B14F-4D97-AF65-F5344CB8AC3E}">
        <p14:creationId xmlns:p14="http://schemas.microsoft.com/office/powerpoint/2010/main" val="1919372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B575A4-2CFA-4759-9A54-D596FA34F910}"/>
              </a:ext>
            </a:extLst>
          </p:cNvPr>
          <p:cNvSpPr txBox="1"/>
          <p:nvPr/>
        </p:nvSpPr>
        <p:spPr>
          <a:xfrm>
            <a:off x="3200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720450A4-7C00-4A56-B81A-E7C0438555B4}"/>
                  </a:ext>
                </a:extLst>
              </p14:cNvPr>
              <p14:cNvContentPartPr/>
              <p14:nvPr/>
            </p14:nvContentPartPr>
            <p14:xfrm>
              <a:off x="5222980" y="3376013"/>
              <a:ext cx="19050" cy="19050"/>
            </p14:xfrm>
          </p:contentPart>
        </mc:Choice>
        <mc:Fallback xmlns="">
          <p:pic>
            <p:nvPicPr>
              <p:cNvPr id="3" name="Ink 2">
                <a:extLst>
                  <a:ext uri="{FF2B5EF4-FFF2-40B4-BE49-F238E27FC236}">
                    <a16:creationId xmlns:a16="http://schemas.microsoft.com/office/drawing/2014/main" id="{720450A4-7C00-4A56-B81A-E7C0438555B4}"/>
                  </a:ext>
                </a:extLst>
              </p:cNvPr>
              <p:cNvPicPr/>
              <p:nvPr/>
            </p:nvPicPr>
            <p:blipFill>
              <a:blip r:embed="rId3"/>
              <a:stretch>
                <a:fillRect/>
              </a:stretch>
            </p:blipFill>
            <p:spPr>
              <a:xfrm>
                <a:off x="1889230" y="61313"/>
                <a:ext cx="6667500" cy="66675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CF337FE8-68C1-47D0-9A44-E0EB0FBA36A8}"/>
                  </a:ext>
                </a:extLst>
              </p14:cNvPr>
              <p14:cNvContentPartPr/>
              <p14:nvPr/>
            </p14:nvContentPartPr>
            <p14:xfrm>
              <a:off x="3300317" y="3052511"/>
              <a:ext cx="1962150" cy="419100"/>
            </p14:xfrm>
          </p:contentPart>
        </mc:Choice>
        <mc:Fallback xmlns="">
          <p:pic>
            <p:nvPicPr>
              <p:cNvPr id="7" name="Ink 6">
                <a:extLst>
                  <a:ext uri="{FF2B5EF4-FFF2-40B4-BE49-F238E27FC236}">
                    <a16:creationId xmlns:a16="http://schemas.microsoft.com/office/drawing/2014/main" id="{CF337FE8-68C1-47D0-9A44-E0EB0FBA36A8}"/>
                  </a:ext>
                </a:extLst>
              </p:cNvPr>
              <p:cNvPicPr/>
              <p:nvPr/>
            </p:nvPicPr>
            <p:blipFill>
              <a:blip r:embed="rId5"/>
              <a:stretch>
                <a:fillRect/>
              </a:stretch>
            </p:blipFill>
            <p:spPr>
              <a:xfrm>
                <a:off x="3237208" y="2989230"/>
                <a:ext cx="2088007" cy="545300"/>
              </a:xfrm>
              <a:prstGeom prst="rect">
                <a:avLst/>
              </a:prstGeom>
            </p:spPr>
          </p:pic>
        </mc:Fallback>
      </mc:AlternateContent>
      <p:sp>
        <p:nvSpPr>
          <p:cNvPr id="8" name="TextBox 7">
            <a:extLst>
              <a:ext uri="{FF2B5EF4-FFF2-40B4-BE49-F238E27FC236}">
                <a16:creationId xmlns:a16="http://schemas.microsoft.com/office/drawing/2014/main" id="{917C548E-77AE-41A4-91C5-74E49A275DBB}"/>
              </a:ext>
            </a:extLst>
          </p:cNvPr>
          <p:cNvSpPr txBox="1"/>
          <p:nvPr/>
        </p:nvSpPr>
        <p:spPr>
          <a:xfrm>
            <a:off x="2637886" y="1113886"/>
            <a:ext cx="462663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cs typeface="Calibri"/>
              </a:rPr>
              <a:t>Watch the video by clicking on the link.</a:t>
            </a:r>
          </a:p>
          <a:p>
            <a:endParaRPr lang="en-US" dirty="0">
              <a:ea typeface="+mn-lt"/>
              <a:cs typeface="+mn-lt"/>
            </a:endParaRPr>
          </a:p>
          <a:p>
            <a:r>
              <a:rPr lang="en-US" dirty="0">
                <a:ea typeface="+mn-lt"/>
                <a:cs typeface="+mn-lt"/>
                <a:hlinkClick r:id="rId6"/>
              </a:rPr>
              <a:t>https://vimeo.com/492463370</a:t>
            </a:r>
            <a:r>
              <a:rPr lang="en-US" dirty="0">
                <a:ea typeface="+mn-lt"/>
                <a:cs typeface="+mn-lt"/>
              </a:rPr>
              <a:t> </a:t>
            </a:r>
            <a:endParaRPr lang="en-US"/>
          </a:p>
        </p:txBody>
      </p:sp>
    </p:spTree>
    <p:extLst>
      <p:ext uri="{BB962C8B-B14F-4D97-AF65-F5344CB8AC3E}">
        <p14:creationId xmlns:p14="http://schemas.microsoft.com/office/powerpoint/2010/main" val="3959638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able&#10;&#10;Description automatically generated">
            <a:extLst>
              <a:ext uri="{FF2B5EF4-FFF2-40B4-BE49-F238E27FC236}">
                <a16:creationId xmlns:a16="http://schemas.microsoft.com/office/drawing/2014/main" id="{CB80A966-B95E-4B55-90DF-2CB3B2ADE081}"/>
              </a:ext>
            </a:extLst>
          </p:cNvPr>
          <p:cNvPicPr>
            <a:picLocks noChangeAspect="1"/>
          </p:cNvPicPr>
          <p:nvPr/>
        </p:nvPicPr>
        <p:blipFill>
          <a:blip r:embed="rId2"/>
          <a:stretch>
            <a:fillRect/>
          </a:stretch>
        </p:blipFill>
        <p:spPr>
          <a:xfrm>
            <a:off x="51759" y="184477"/>
            <a:ext cx="9040482" cy="6618443"/>
          </a:xfrm>
          <a:prstGeom prst="rect">
            <a:avLst/>
          </a:prstGeom>
        </p:spPr>
      </p:pic>
    </p:spTree>
    <p:extLst>
      <p:ext uri="{BB962C8B-B14F-4D97-AF65-F5344CB8AC3E}">
        <p14:creationId xmlns:p14="http://schemas.microsoft.com/office/powerpoint/2010/main" val="2759168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ble, calendar&#10;&#10;Description automatically generated">
            <a:extLst>
              <a:ext uri="{FF2B5EF4-FFF2-40B4-BE49-F238E27FC236}">
                <a16:creationId xmlns:a16="http://schemas.microsoft.com/office/drawing/2014/main" id="{79FA9398-6789-4255-A9D3-939EF6CD3DA8}"/>
              </a:ext>
            </a:extLst>
          </p:cNvPr>
          <p:cNvPicPr>
            <a:picLocks noChangeAspect="1"/>
          </p:cNvPicPr>
          <p:nvPr/>
        </p:nvPicPr>
        <p:blipFill>
          <a:blip r:embed="rId2"/>
          <a:stretch>
            <a:fillRect/>
          </a:stretch>
        </p:blipFill>
        <p:spPr>
          <a:xfrm>
            <a:off x="-5750" y="44623"/>
            <a:ext cx="9112368" cy="6768754"/>
          </a:xfrm>
          <a:prstGeom prst="rect">
            <a:avLst/>
          </a:prstGeom>
        </p:spPr>
      </p:pic>
    </p:spTree>
    <p:extLst>
      <p:ext uri="{BB962C8B-B14F-4D97-AF65-F5344CB8AC3E}">
        <p14:creationId xmlns:p14="http://schemas.microsoft.com/office/powerpoint/2010/main" val="825485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table&#10;&#10;Description automatically generated">
            <a:extLst>
              <a:ext uri="{FF2B5EF4-FFF2-40B4-BE49-F238E27FC236}">
                <a16:creationId xmlns:a16="http://schemas.microsoft.com/office/drawing/2014/main" id="{8F2FCCD5-659D-4BAE-B656-B9EE0F9767B8}"/>
              </a:ext>
            </a:extLst>
          </p:cNvPr>
          <p:cNvPicPr>
            <a:picLocks noChangeAspect="1"/>
          </p:cNvPicPr>
          <p:nvPr/>
        </p:nvPicPr>
        <p:blipFill>
          <a:blip r:embed="rId2"/>
          <a:stretch>
            <a:fillRect/>
          </a:stretch>
        </p:blipFill>
        <p:spPr>
          <a:xfrm>
            <a:off x="-2785" y="112503"/>
            <a:ext cx="9077684" cy="6748013"/>
          </a:xfrm>
          <a:prstGeom prst="rect">
            <a:avLst/>
          </a:prstGeom>
        </p:spPr>
      </p:pic>
    </p:spTree>
    <p:extLst>
      <p:ext uri="{BB962C8B-B14F-4D97-AF65-F5344CB8AC3E}">
        <p14:creationId xmlns:p14="http://schemas.microsoft.com/office/powerpoint/2010/main" val="1133985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 letter&#10;&#10;Description automatically generated">
            <a:extLst>
              <a:ext uri="{FF2B5EF4-FFF2-40B4-BE49-F238E27FC236}">
                <a16:creationId xmlns:a16="http://schemas.microsoft.com/office/drawing/2014/main" id="{9E3AADB7-F664-446B-8C32-3DF1FAAD5704}"/>
              </a:ext>
            </a:extLst>
          </p:cNvPr>
          <p:cNvPicPr>
            <a:picLocks noChangeAspect="1"/>
          </p:cNvPicPr>
          <p:nvPr/>
        </p:nvPicPr>
        <p:blipFill>
          <a:blip r:embed="rId2"/>
          <a:stretch>
            <a:fillRect/>
          </a:stretch>
        </p:blipFill>
        <p:spPr>
          <a:xfrm>
            <a:off x="45200" y="76830"/>
            <a:ext cx="9096733" cy="6776228"/>
          </a:xfrm>
          <a:prstGeom prst="rect">
            <a:avLst/>
          </a:prstGeom>
        </p:spPr>
      </p:pic>
    </p:spTree>
    <p:extLst>
      <p:ext uri="{BB962C8B-B14F-4D97-AF65-F5344CB8AC3E}">
        <p14:creationId xmlns:p14="http://schemas.microsoft.com/office/powerpoint/2010/main" val="3397470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text, application, email&#10;&#10;Description automatically generated">
            <a:extLst>
              <a:ext uri="{FF2B5EF4-FFF2-40B4-BE49-F238E27FC236}">
                <a16:creationId xmlns:a16="http://schemas.microsoft.com/office/drawing/2014/main" id="{D0E10E96-6054-44DE-A0D0-B1E852DEC5F6}"/>
              </a:ext>
            </a:extLst>
          </p:cNvPr>
          <p:cNvPicPr>
            <a:picLocks noChangeAspect="1"/>
          </p:cNvPicPr>
          <p:nvPr/>
        </p:nvPicPr>
        <p:blipFill>
          <a:blip r:embed="rId2"/>
          <a:stretch>
            <a:fillRect/>
          </a:stretch>
        </p:blipFill>
        <p:spPr>
          <a:xfrm>
            <a:off x="-5750" y="7057"/>
            <a:ext cx="9155500" cy="6786378"/>
          </a:xfrm>
          <a:prstGeom prst="rect">
            <a:avLst/>
          </a:prstGeom>
        </p:spPr>
      </p:pic>
    </p:spTree>
    <p:extLst>
      <p:ext uri="{BB962C8B-B14F-4D97-AF65-F5344CB8AC3E}">
        <p14:creationId xmlns:p14="http://schemas.microsoft.com/office/powerpoint/2010/main" val="1137482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31378" y="141090"/>
            <a:ext cx="4270071" cy="6584981"/>
          </a:xfrm>
          <a:prstGeom prst="rect">
            <a:avLst/>
          </a:prstGeom>
        </p:spPr>
      </p:pic>
      <p:pic>
        <p:nvPicPr>
          <p:cNvPr id="3" name="Picture 2"/>
          <p:cNvPicPr>
            <a:picLocks noChangeAspect="1"/>
          </p:cNvPicPr>
          <p:nvPr/>
        </p:nvPicPr>
        <p:blipFill>
          <a:blip r:embed="rId5"/>
          <a:stretch>
            <a:fillRect/>
          </a:stretch>
        </p:blipFill>
        <p:spPr>
          <a:xfrm>
            <a:off x="4572000" y="141090"/>
            <a:ext cx="4392150" cy="6773242"/>
          </a:xfrm>
          <a:prstGeom prst="rect">
            <a:avLst/>
          </a:prstGeom>
        </p:spPr>
      </p:pic>
      <p:sp>
        <p:nvSpPr>
          <p:cNvPr id="4" name="Rectangle 3"/>
          <p:cNvSpPr/>
          <p:nvPr/>
        </p:nvSpPr>
        <p:spPr>
          <a:xfrm>
            <a:off x="131378" y="141089"/>
            <a:ext cx="8707717" cy="195890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26321" y="141090"/>
            <a:ext cx="3734298" cy="1200329"/>
          </a:xfrm>
          <a:prstGeom prst="rect">
            <a:avLst/>
          </a:prstGeom>
          <a:noFill/>
        </p:spPr>
        <p:txBody>
          <a:bodyPr wrap="square" rtlCol="0">
            <a:spAutoFit/>
          </a:bodyPr>
          <a:lstStyle/>
          <a:p>
            <a:r>
              <a:rPr lang="en-US" dirty="0"/>
              <a:t>28.1.21  READING FINISH CHAPTER 5</a:t>
            </a:r>
          </a:p>
          <a:p>
            <a:endParaRPr lang="en-US" dirty="0"/>
          </a:p>
          <a:p>
            <a:r>
              <a:rPr lang="en-US" dirty="0"/>
              <a:t>YOU MIGHT WANT TO REREAD YESTERDAY’S PAGES FIRST.</a:t>
            </a:r>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93822" y="793044"/>
            <a:ext cx="812800" cy="812800"/>
          </a:xfrm>
          <a:prstGeom prst="rect">
            <a:avLst/>
          </a:prstGeom>
        </p:spPr>
      </p:pic>
    </p:spTree>
    <p:extLst>
      <p:ext uri="{BB962C8B-B14F-4D97-AF65-F5344CB8AC3E}">
        <p14:creationId xmlns:p14="http://schemas.microsoft.com/office/powerpoint/2010/main" val="3307787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23034B-8AD6-4D2D-9206-7743BCF8B99C}"/>
              </a:ext>
            </a:extLst>
          </p:cNvPr>
          <p:cNvSpPr txBox="1"/>
          <p:nvPr/>
        </p:nvSpPr>
        <p:spPr>
          <a:xfrm>
            <a:off x="281797" y="411192"/>
            <a:ext cx="8335991" cy="4955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dirty="0">
                <a:cs typeface="Calibri"/>
              </a:rPr>
              <a:t>History</a:t>
            </a:r>
            <a:endParaRPr lang="en-US" sz="5400" dirty="0"/>
          </a:p>
          <a:p>
            <a:endParaRPr lang="en-US" dirty="0">
              <a:cs typeface="Calibri"/>
            </a:endParaRPr>
          </a:p>
          <a:p>
            <a:pPr algn="ctr"/>
            <a:r>
              <a:rPr lang="en-US" dirty="0">
                <a:cs typeface="Calibri"/>
              </a:rPr>
              <a:t>Thursday 28th January</a:t>
            </a:r>
          </a:p>
          <a:p>
            <a:pPr algn="ctr"/>
            <a:endParaRPr lang="en-US" dirty="0">
              <a:cs typeface="Calibri"/>
            </a:endParaRPr>
          </a:p>
          <a:p>
            <a:pPr algn="ctr"/>
            <a:r>
              <a:rPr lang="en-US" sz="3200" dirty="0">
                <a:cs typeface="Calibri"/>
              </a:rPr>
              <a:t>Today we are going to be finding out about the Native American Iroquois tribe. </a:t>
            </a:r>
            <a:r>
              <a:rPr lang="en-US" dirty="0">
                <a:cs typeface="Calibri"/>
              </a:rPr>
              <a:t> </a:t>
            </a:r>
          </a:p>
          <a:p>
            <a:pPr algn="ctr"/>
            <a:endParaRPr lang="en-US" dirty="0">
              <a:cs typeface="Calibri"/>
            </a:endParaRPr>
          </a:p>
          <a:p>
            <a:pPr algn="ctr"/>
            <a:r>
              <a:rPr lang="en-US" dirty="0">
                <a:cs typeface="Calibri"/>
              </a:rPr>
              <a:t>On the following slides there will be some information about the Iroquois people. Read through it or conduct your own research about this tribe.  Remember to type' for kids' in the search engine. </a:t>
            </a:r>
          </a:p>
          <a:p>
            <a:pPr algn="ctr"/>
            <a:endParaRPr lang="en-US" dirty="0"/>
          </a:p>
          <a:p>
            <a:pPr algn="ctr"/>
            <a:endParaRPr lang="en-US" dirty="0">
              <a:cs typeface="Calibri"/>
            </a:endParaRPr>
          </a:p>
          <a:p>
            <a:pPr algn="ctr"/>
            <a:r>
              <a:rPr lang="en-US" dirty="0">
                <a:cs typeface="Calibri"/>
              </a:rPr>
              <a:t>After you have conducted your research, complete the table with your findings.  The table can be found at the end of the information slides.  </a:t>
            </a:r>
          </a:p>
        </p:txBody>
      </p:sp>
      <p:pic>
        <p:nvPicPr>
          <p:cNvPr id="3" name="Recorded Sound">
            <a:hlinkClick r:id="" action="ppaction://media"/>
            <a:extLst>
              <a:ext uri="{FF2B5EF4-FFF2-40B4-BE49-F238E27FC236}">
                <a16:creationId xmlns:a16="http://schemas.microsoft.com/office/drawing/2014/main" id="{A4F05562-BA50-4A23-B799-9FDF38DAD7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76160" y="1186805"/>
            <a:ext cx="609600" cy="609600"/>
          </a:xfrm>
          <a:prstGeom prst="rect">
            <a:avLst/>
          </a:prstGeom>
        </p:spPr>
      </p:pic>
    </p:spTree>
    <p:extLst>
      <p:ext uri="{BB962C8B-B14F-4D97-AF65-F5344CB8AC3E}">
        <p14:creationId xmlns:p14="http://schemas.microsoft.com/office/powerpoint/2010/main" val="105427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4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FE26D6C6-60E9-490F-A306-E664B21C8A39}"/>
              </a:ext>
            </a:extLst>
          </p:cNvPr>
          <p:cNvPicPr>
            <a:picLocks noChangeAspect="1"/>
          </p:cNvPicPr>
          <p:nvPr/>
        </p:nvPicPr>
        <p:blipFill>
          <a:blip r:embed="rId2"/>
          <a:stretch>
            <a:fillRect/>
          </a:stretch>
        </p:blipFill>
        <p:spPr>
          <a:xfrm>
            <a:off x="-5750" y="42414"/>
            <a:ext cx="9097991" cy="6816304"/>
          </a:xfrm>
          <a:prstGeom prst="rect">
            <a:avLst/>
          </a:prstGeom>
        </p:spPr>
      </p:pic>
    </p:spTree>
    <p:extLst>
      <p:ext uri="{BB962C8B-B14F-4D97-AF65-F5344CB8AC3E}">
        <p14:creationId xmlns:p14="http://schemas.microsoft.com/office/powerpoint/2010/main" val="918457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10;&#10;Description automatically generated">
            <a:extLst>
              <a:ext uri="{FF2B5EF4-FFF2-40B4-BE49-F238E27FC236}">
                <a16:creationId xmlns:a16="http://schemas.microsoft.com/office/drawing/2014/main" id="{03FFD971-FED6-4934-A096-DA4E3AA77A07}"/>
              </a:ext>
            </a:extLst>
          </p:cNvPr>
          <p:cNvPicPr>
            <a:picLocks noChangeAspect="1"/>
          </p:cNvPicPr>
          <p:nvPr/>
        </p:nvPicPr>
        <p:blipFill>
          <a:blip r:embed="rId2"/>
          <a:stretch>
            <a:fillRect/>
          </a:stretch>
        </p:blipFill>
        <p:spPr>
          <a:xfrm>
            <a:off x="-5750" y="85546"/>
            <a:ext cx="9155500" cy="6773172"/>
          </a:xfrm>
          <a:prstGeom prst="rect">
            <a:avLst/>
          </a:prstGeom>
        </p:spPr>
      </p:pic>
    </p:spTree>
    <p:extLst>
      <p:ext uri="{BB962C8B-B14F-4D97-AF65-F5344CB8AC3E}">
        <p14:creationId xmlns:p14="http://schemas.microsoft.com/office/powerpoint/2010/main" val="2299309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diagram&#10;&#10;Description automatically generated">
            <a:extLst>
              <a:ext uri="{FF2B5EF4-FFF2-40B4-BE49-F238E27FC236}">
                <a16:creationId xmlns:a16="http://schemas.microsoft.com/office/drawing/2014/main" id="{ED643B5D-0B5F-4BEA-A14E-79E9995685B1}"/>
              </a:ext>
            </a:extLst>
          </p:cNvPr>
          <p:cNvPicPr>
            <a:picLocks noChangeAspect="1"/>
          </p:cNvPicPr>
          <p:nvPr/>
        </p:nvPicPr>
        <p:blipFill>
          <a:blip r:embed="rId2"/>
          <a:stretch>
            <a:fillRect/>
          </a:stretch>
        </p:blipFill>
        <p:spPr>
          <a:xfrm>
            <a:off x="-5751" y="42414"/>
            <a:ext cx="9155501" cy="6816304"/>
          </a:xfrm>
          <a:prstGeom prst="rect">
            <a:avLst/>
          </a:prstGeom>
        </p:spPr>
      </p:pic>
    </p:spTree>
    <p:extLst>
      <p:ext uri="{BB962C8B-B14F-4D97-AF65-F5344CB8AC3E}">
        <p14:creationId xmlns:p14="http://schemas.microsoft.com/office/powerpoint/2010/main" val="1555773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lose up of a sign&#10;&#10;Description automatically generated">
            <a:extLst>
              <a:ext uri="{FF2B5EF4-FFF2-40B4-BE49-F238E27FC236}">
                <a16:creationId xmlns:a16="http://schemas.microsoft.com/office/drawing/2014/main" id="{D73176C8-82FF-4412-8F42-7C1F81741671}"/>
              </a:ext>
            </a:extLst>
          </p:cNvPr>
          <p:cNvPicPr>
            <a:picLocks noChangeAspect="1"/>
          </p:cNvPicPr>
          <p:nvPr/>
        </p:nvPicPr>
        <p:blipFill>
          <a:blip r:embed="rId2"/>
          <a:stretch>
            <a:fillRect/>
          </a:stretch>
        </p:blipFill>
        <p:spPr>
          <a:xfrm>
            <a:off x="-5750" y="-718"/>
            <a:ext cx="9097991" cy="6859436"/>
          </a:xfrm>
          <a:prstGeom prst="rect">
            <a:avLst/>
          </a:prstGeom>
        </p:spPr>
      </p:pic>
    </p:spTree>
    <p:extLst>
      <p:ext uri="{BB962C8B-B14F-4D97-AF65-F5344CB8AC3E}">
        <p14:creationId xmlns:p14="http://schemas.microsoft.com/office/powerpoint/2010/main" val="2209513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ext&#10;&#10;Description automatically generated">
            <a:extLst>
              <a:ext uri="{FF2B5EF4-FFF2-40B4-BE49-F238E27FC236}">
                <a16:creationId xmlns:a16="http://schemas.microsoft.com/office/drawing/2014/main" id="{8F7ABE82-7B06-41EE-82A4-EA0409B52304}"/>
              </a:ext>
            </a:extLst>
          </p:cNvPr>
          <p:cNvPicPr>
            <a:picLocks noChangeAspect="1"/>
          </p:cNvPicPr>
          <p:nvPr/>
        </p:nvPicPr>
        <p:blipFill>
          <a:blip r:embed="rId2"/>
          <a:stretch>
            <a:fillRect/>
          </a:stretch>
        </p:blipFill>
        <p:spPr>
          <a:xfrm>
            <a:off x="-5750" y="71168"/>
            <a:ext cx="9069236" cy="6787550"/>
          </a:xfrm>
          <a:prstGeom prst="rect">
            <a:avLst/>
          </a:prstGeom>
        </p:spPr>
      </p:pic>
    </p:spTree>
    <p:extLst>
      <p:ext uri="{BB962C8B-B14F-4D97-AF65-F5344CB8AC3E}">
        <p14:creationId xmlns:p14="http://schemas.microsoft.com/office/powerpoint/2010/main" val="1364180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608EDD-B481-41B7-80EA-AEA64210421A}"/>
              </a:ext>
            </a:extLst>
          </p:cNvPr>
          <p:cNvSpPr txBox="1"/>
          <p:nvPr/>
        </p:nvSpPr>
        <p:spPr>
          <a:xfrm>
            <a:off x="195532" y="626852"/>
            <a:ext cx="8839198"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Arial"/>
                <a:cs typeface="Arial"/>
              </a:rPr>
              <a:t>Who were the Iroquois? The Iroquois were a League or Confederacy of tribes in the Northeastern part of America. Originally they were formed by five tribes: the Cayuga, Onondaga, Mohawk, Seneca, and Oneida. Later, in the 1700s, the Tuscarora tribe joined. The French named them the Iroquois, but they called themselves the Haudenosaunee which means People of the Longhouse. The British called them the Five Nations. </a:t>
            </a:r>
          </a:p>
          <a:p>
            <a:r>
              <a:rPr lang="en-US" sz="1600" dirty="0">
                <a:latin typeface="Arial"/>
                <a:cs typeface="Arial"/>
              </a:rPr>
              <a:t>What type of homes did they live in? The Iroquois lived in longhouses. These were long rectangular buildings made with wood frames and covered with bark. They were sometimes over 100 feet long. They didn't have any windows, just a door at each end and holes in the roof to let smoke from cooking fires out. Many families would live in a single long house. Each family would have its own compartment that could be separated from the others for privacy using a partition made of bark or animal skin.  Longhouses were part of a larger village. A village would have several longhouses which would often be surrounded by a fence called a palisade. Outside of the palisade would be the fields where the Iroquois would farm crops. </a:t>
            </a:r>
          </a:p>
          <a:p>
            <a:r>
              <a:rPr lang="en-US" sz="1600" dirty="0">
                <a:latin typeface="Arial"/>
                <a:cs typeface="Arial"/>
              </a:rPr>
              <a:t>What did the Iroquois eat? The Iroquois ate a variety of foods. They grew crops such as corn, beans, and squash. These three main crops were called the "Three Sisters" and were usually grown together. Women generally farmed the fields and cooked the meals. They had a number of ways to prepare corn and the other vegetables they grew. The men hunted wild game including deer, rabbit, turkey, bear, and beaver. Some meat was eaten fresh and some was dried and stored for later. Hunting animals was not only important for meat, but for other parts of the animal as well. The Iroquois used the skin for making clothing and blankets, the bones for tools, and the tendons for sewing. </a:t>
            </a:r>
          </a:p>
        </p:txBody>
      </p:sp>
    </p:spTree>
    <p:extLst>
      <p:ext uri="{BB962C8B-B14F-4D97-AF65-F5344CB8AC3E}">
        <p14:creationId xmlns:p14="http://schemas.microsoft.com/office/powerpoint/2010/main" val="2887273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BD1FAD-FF5D-44BA-925E-08D8D85BB0E6}"/>
              </a:ext>
            </a:extLst>
          </p:cNvPr>
          <p:cNvSpPr txBox="1"/>
          <p:nvPr/>
        </p:nvSpPr>
        <p:spPr>
          <a:xfrm>
            <a:off x="439948" y="353683"/>
            <a:ext cx="7689010"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Arial"/>
                <a:cs typeface="Arial"/>
              </a:rPr>
              <a:t>What did they wear? Iroquois clothing was made from tanned deerskin. The men wore leggings and long breechcloths while the women wore long skirts. Both men and women wore deerskin shirts or blouses and soft shoes made of leather called moccasins. Did they have Mohawk hair styles? The men of the Iroquois Nation shaved their heads except for a strip down the middle. Even though this is called a Mohawk haircut today, many of the Iroquois tribesmen (not just the Mohawk) cut their hair like this. Girls would wear two braids in their hair until they got married, then they would have a single braid. </a:t>
            </a:r>
          </a:p>
          <a:p>
            <a:r>
              <a:rPr lang="en-US" sz="1600" dirty="0">
                <a:latin typeface="Arial"/>
                <a:cs typeface="Arial"/>
              </a:rPr>
              <a:t>Fun Facts about the Iroquois Even though longhouses were more permanent structures, the village would move every 10 years or so to find fresh land and hunting grounds. Up to 60 people would live in a single longhouse. As long as there was food, no one ever went hungry in a village as food was freely shared. There was a trail that connected the Five Nations called the Iroquois Trail. The Iroquois Great Council still meets today. The women had a large role in social government and even chose the representatives that went to meet at the Great Council. Lacrosse was first played and invented by the Iroquois Indians.</a:t>
            </a:r>
            <a:endParaRPr lang="en-US" sz="1600" dirty="0">
              <a:cs typeface="Calibri"/>
            </a:endParaRPr>
          </a:p>
        </p:txBody>
      </p:sp>
    </p:spTree>
    <p:extLst>
      <p:ext uri="{BB962C8B-B14F-4D97-AF65-F5344CB8AC3E}">
        <p14:creationId xmlns:p14="http://schemas.microsoft.com/office/powerpoint/2010/main" val="4276936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4A2793-A042-4684-A4E7-91C22E5FE068}"/>
              </a:ext>
            </a:extLst>
          </p:cNvPr>
          <p:cNvSpPr txBox="1"/>
          <p:nvPr/>
        </p:nvSpPr>
        <p:spPr>
          <a:xfrm>
            <a:off x="669985" y="698740"/>
            <a:ext cx="794780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cs typeface="Calibri"/>
              </a:rPr>
              <a:t>Use what you have found out about the Iroquois tribe to complete this table.</a:t>
            </a:r>
          </a:p>
        </p:txBody>
      </p:sp>
      <p:graphicFrame>
        <p:nvGraphicFramePr>
          <p:cNvPr id="4" name="Table 4">
            <a:extLst>
              <a:ext uri="{FF2B5EF4-FFF2-40B4-BE49-F238E27FC236}">
                <a16:creationId xmlns:a16="http://schemas.microsoft.com/office/drawing/2014/main" id="{E6A20F3E-55C4-4B23-B9E8-EF01ADF66382}"/>
              </a:ext>
            </a:extLst>
          </p:cNvPr>
          <p:cNvGraphicFramePr>
            <a:graphicFrameLocks noGrp="1"/>
          </p:cNvGraphicFramePr>
          <p:nvPr>
            <p:extLst>
              <p:ext uri="{D42A27DB-BD31-4B8C-83A1-F6EECF244321}">
                <p14:modId xmlns:p14="http://schemas.microsoft.com/office/powerpoint/2010/main" val="1702069025"/>
              </p:ext>
            </p:extLst>
          </p:nvPr>
        </p:nvGraphicFramePr>
        <p:xfrm>
          <a:off x="71886" y="1667773"/>
          <a:ext cx="9059587" cy="5353325"/>
        </p:xfrm>
        <a:graphic>
          <a:graphicData uri="http://schemas.openxmlformats.org/drawingml/2006/table">
            <a:tbl>
              <a:tblPr firstRow="1" bandRow="1">
                <a:tableStyleId>{5C22544A-7EE6-4342-B048-85BDC9FD1C3A}</a:tableStyleId>
              </a:tblPr>
              <a:tblGrid>
                <a:gridCol w="1619880">
                  <a:extLst>
                    <a:ext uri="{9D8B030D-6E8A-4147-A177-3AD203B41FA5}">
                      <a16:colId xmlns:a16="http://schemas.microsoft.com/office/drawing/2014/main" val="3807173738"/>
                    </a:ext>
                  </a:extLst>
                </a:gridCol>
                <a:gridCol w="7439707">
                  <a:extLst>
                    <a:ext uri="{9D8B030D-6E8A-4147-A177-3AD203B41FA5}">
                      <a16:colId xmlns:a16="http://schemas.microsoft.com/office/drawing/2014/main" val="1073647139"/>
                    </a:ext>
                  </a:extLst>
                </a:gridCol>
              </a:tblGrid>
              <a:tr h="647195">
                <a:tc>
                  <a:txBody>
                    <a:bodyPr/>
                    <a:lstStyle/>
                    <a:p>
                      <a:endParaRPr lang="en-US"/>
                    </a:p>
                  </a:txBody>
                  <a:tcPr/>
                </a:tc>
                <a:tc>
                  <a:txBody>
                    <a:bodyPr/>
                    <a:lstStyle/>
                    <a:p>
                      <a:endParaRPr lang="en-US"/>
                    </a:p>
                  </a:txBody>
                  <a:tcPr/>
                </a:tc>
                <a:extLst>
                  <a:ext uri="{0D108BD9-81ED-4DB2-BD59-A6C34878D82A}">
                    <a16:rowId xmlns:a16="http://schemas.microsoft.com/office/drawing/2014/main" val="1224544424"/>
                  </a:ext>
                </a:extLst>
              </a:tr>
              <a:tr h="647195">
                <a:tc>
                  <a:txBody>
                    <a:bodyPr/>
                    <a:lstStyle/>
                    <a:p>
                      <a:r>
                        <a:rPr lang="en-US" sz="2400" dirty="0"/>
                        <a:t>FOOD</a:t>
                      </a:r>
                      <a:endParaRPr lang="en-US" dirty="0"/>
                    </a:p>
                  </a:txBody>
                  <a:tcPr/>
                </a:tc>
                <a:tc>
                  <a:txBody>
                    <a:bodyPr/>
                    <a:lstStyle/>
                    <a:p>
                      <a:endParaRPr lang="en-US"/>
                    </a:p>
                  </a:txBody>
                  <a:tcPr/>
                </a:tc>
                <a:extLst>
                  <a:ext uri="{0D108BD9-81ED-4DB2-BD59-A6C34878D82A}">
                    <a16:rowId xmlns:a16="http://schemas.microsoft.com/office/drawing/2014/main" val="1087098222"/>
                  </a:ext>
                </a:extLst>
              </a:tr>
              <a:tr h="647195">
                <a:tc>
                  <a:txBody>
                    <a:bodyPr/>
                    <a:lstStyle/>
                    <a:p>
                      <a:r>
                        <a:rPr lang="en-US" sz="2400" dirty="0"/>
                        <a:t>CLOTHING</a:t>
                      </a:r>
                    </a:p>
                  </a:txBody>
                  <a:tcPr/>
                </a:tc>
                <a:tc>
                  <a:txBody>
                    <a:bodyPr/>
                    <a:lstStyle/>
                    <a:p>
                      <a:endParaRPr lang="en-US"/>
                    </a:p>
                  </a:txBody>
                  <a:tcPr/>
                </a:tc>
                <a:extLst>
                  <a:ext uri="{0D108BD9-81ED-4DB2-BD59-A6C34878D82A}">
                    <a16:rowId xmlns:a16="http://schemas.microsoft.com/office/drawing/2014/main" val="978230487"/>
                  </a:ext>
                </a:extLst>
              </a:tr>
              <a:tr h="647195">
                <a:tc>
                  <a:txBody>
                    <a:bodyPr/>
                    <a:lstStyle/>
                    <a:p>
                      <a:r>
                        <a:rPr lang="en-US" sz="2400" dirty="0"/>
                        <a:t>HOMES</a:t>
                      </a:r>
                      <a:endParaRPr lang="en-US" dirty="0"/>
                    </a:p>
                  </a:txBody>
                  <a:tcPr/>
                </a:tc>
                <a:tc>
                  <a:txBody>
                    <a:bodyPr/>
                    <a:lstStyle/>
                    <a:p>
                      <a:endParaRPr lang="en-US"/>
                    </a:p>
                  </a:txBody>
                  <a:tcPr/>
                </a:tc>
                <a:extLst>
                  <a:ext uri="{0D108BD9-81ED-4DB2-BD59-A6C34878D82A}">
                    <a16:rowId xmlns:a16="http://schemas.microsoft.com/office/drawing/2014/main" val="2963274317"/>
                  </a:ext>
                </a:extLst>
              </a:tr>
              <a:tr h="647195">
                <a:tc>
                  <a:txBody>
                    <a:bodyPr/>
                    <a:lstStyle/>
                    <a:p>
                      <a:r>
                        <a:rPr lang="en-US" sz="2400" dirty="0"/>
                        <a:t>FARMING</a:t>
                      </a:r>
                      <a:endParaRPr lang="en-US" dirty="0"/>
                    </a:p>
                  </a:txBody>
                  <a:tcPr/>
                </a:tc>
                <a:tc>
                  <a:txBody>
                    <a:bodyPr/>
                    <a:lstStyle/>
                    <a:p>
                      <a:endParaRPr lang="en-US"/>
                    </a:p>
                  </a:txBody>
                  <a:tcPr/>
                </a:tc>
                <a:extLst>
                  <a:ext uri="{0D108BD9-81ED-4DB2-BD59-A6C34878D82A}">
                    <a16:rowId xmlns:a16="http://schemas.microsoft.com/office/drawing/2014/main" val="4285677945"/>
                  </a:ext>
                </a:extLst>
              </a:tr>
              <a:tr h="647195">
                <a:tc>
                  <a:txBody>
                    <a:bodyPr/>
                    <a:lstStyle/>
                    <a:p>
                      <a:r>
                        <a:rPr lang="en-US" sz="2400" dirty="0"/>
                        <a:t>HUNTING</a:t>
                      </a:r>
                      <a:endParaRPr lang="en-US" dirty="0"/>
                    </a:p>
                  </a:txBody>
                  <a:tcPr/>
                </a:tc>
                <a:tc>
                  <a:txBody>
                    <a:bodyPr/>
                    <a:lstStyle/>
                    <a:p>
                      <a:endParaRPr lang="en-US"/>
                    </a:p>
                  </a:txBody>
                  <a:tcPr/>
                </a:tc>
                <a:extLst>
                  <a:ext uri="{0D108BD9-81ED-4DB2-BD59-A6C34878D82A}">
                    <a16:rowId xmlns:a16="http://schemas.microsoft.com/office/drawing/2014/main" val="1122607176"/>
                  </a:ext>
                </a:extLst>
              </a:tr>
              <a:tr h="647195">
                <a:tc>
                  <a:txBody>
                    <a:bodyPr/>
                    <a:lstStyle/>
                    <a:p>
                      <a:r>
                        <a:rPr lang="en-US" sz="2400" dirty="0"/>
                        <a:t>LANGUAGE</a:t>
                      </a:r>
                      <a:endParaRPr lang="en-US" dirty="0"/>
                    </a:p>
                  </a:txBody>
                  <a:tcPr/>
                </a:tc>
                <a:tc>
                  <a:txBody>
                    <a:bodyPr/>
                    <a:lstStyle/>
                    <a:p>
                      <a:endParaRPr lang="en-US"/>
                    </a:p>
                  </a:txBody>
                  <a:tcPr/>
                </a:tc>
                <a:extLst>
                  <a:ext uri="{0D108BD9-81ED-4DB2-BD59-A6C34878D82A}">
                    <a16:rowId xmlns:a16="http://schemas.microsoft.com/office/drawing/2014/main" val="1023916316"/>
                  </a:ext>
                </a:extLst>
              </a:tr>
              <a:tr h="647195">
                <a:tc>
                  <a:txBody>
                    <a:bodyPr/>
                    <a:lstStyle/>
                    <a:p>
                      <a:r>
                        <a:rPr lang="en-US" sz="2400" dirty="0"/>
                        <a:t>LEISURE TIME</a:t>
                      </a:r>
                      <a:endParaRPr lang="en-US" dirty="0"/>
                    </a:p>
                  </a:txBody>
                  <a:tcPr/>
                </a:tc>
                <a:tc>
                  <a:txBody>
                    <a:bodyPr/>
                    <a:lstStyle/>
                    <a:p>
                      <a:endParaRPr lang="en-US"/>
                    </a:p>
                  </a:txBody>
                  <a:tcPr/>
                </a:tc>
                <a:extLst>
                  <a:ext uri="{0D108BD9-81ED-4DB2-BD59-A6C34878D82A}">
                    <a16:rowId xmlns:a16="http://schemas.microsoft.com/office/drawing/2014/main" val="1143091193"/>
                  </a:ext>
                </a:extLst>
              </a:tr>
            </a:tbl>
          </a:graphicData>
        </a:graphic>
      </p:graphicFrame>
    </p:spTree>
    <p:extLst>
      <p:ext uri="{BB962C8B-B14F-4D97-AF65-F5344CB8AC3E}">
        <p14:creationId xmlns:p14="http://schemas.microsoft.com/office/powerpoint/2010/main" val="3373481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 y="0"/>
            <a:ext cx="4399851" cy="6785118"/>
          </a:xfrm>
          <a:prstGeom prst="rect">
            <a:avLst/>
          </a:prstGeom>
        </p:spPr>
      </p:pic>
      <p:pic>
        <p:nvPicPr>
          <p:cNvPr id="3" name="Picture 2"/>
          <p:cNvPicPr>
            <a:picLocks noChangeAspect="1"/>
          </p:cNvPicPr>
          <p:nvPr/>
        </p:nvPicPr>
        <p:blipFill>
          <a:blip r:embed="rId5"/>
          <a:stretch>
            <a:fillRect/>
          </a:stretch>
        </p:blipFill>
        <p:spPr>
          <a:xfrm>
            <a:off x="4721792" y="-1"/>
            <a:ext cx="4422208" cy="6819595"/>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59200" y="2760707"/>
            <a:ext cx="812800" cy="812800"/>
          </a:xfrm>
          <a:prstGeom prst="rect">
            <a:avLst/>
          </a:prstGeom>
        </p:spPr>
      </p:pic>
    </p:spTree>
    <p:extLst>
      <p:ext uri="{BB962C8B-B14F-4D97-AF65-F5344CB8AC3E}">
        <p14:creationId xmlns:p14="http://schemas.microsoft.com/office/powerpoint/2010/main" val="770253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379" y="158980"/>
            <a:ext cx="4344020" cy="6699020"/>
          </a:xfrm>
          <a:prstGeom prst="rect">
            <a:avLst/>
          </a:prstGeom>
        </p:spPr>
      </p:pic>
      <p:pic>
        <p:nvPicPr>
          <p:cNvPr id="3" name="Picture 2"/>
          <p:cNvPicPr>
            <a:picLocks noChangeAspect="1"/>
          </p:cNvPicPr>
          <p:nvPr/>
        </p:nvPicPr>
        <p:blipFill>
          <a:blip r:embed="rId3"/>
          <a:stretch>
            <a:fillRect/>
          </a:stretch>
        </p:blipFill>
        <p:spPr>
          <a:xfrm>
            <a:off x="4665365" y="158979"/>
            <a:ext cx="4298786" cy="5493784"/>
          </a:xfrm>
          <a:prstGeom prst="rect">
            <a:avLst/>
          </a:prstGeom>
        </p:spPr>
      </p:pic>
    </p:spTree>
    <p:extLst>
      <p:ext uri="{BB962C8B-B14F-4D97-AF65-F5344CB8AC3E}">
        <p14:creationId xmlns:p14="http://schemas.microsoft.com/office/powerpoint/2010/main" val="1384726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38894" y="485777"/>
            <a:ext cx="8411600" cy="2943223"/>
          </a:xfrm>
          <a:prstGeom prst="rect">
            <a:avLst/>
          </a:prstGeom>
        </p:spPr>
      </p:pic>
      <p:sp>
        <p:nvSpPr>
          <p:cNvPr id="2" name="TextBox 1"/>
          <p:cNvSpPr txBox="1"/>
          <p:nvPr/>
        </p:nvSpPr>
        <p:spPr>
          <a:xfrm>
            <a:off x="238894" y="154169"/>
            <a:ext cx="5896922" cy="369332"/>
          </a:xfrm>
          <a:prstGeom prst="rect">
            <a:avLst/>
          </a:prstGeom>
          <a:noFill/>
        </p:spPr>
        <p:txBody>
          <a:bodyPr wrap="square" rtlCol="0">
            <a:spAutoFit/>
          </a:bodyPr>
          <a:lstStyle/>
          <a:p>
            <a:r>
              <a:rPr lang="en-US" dirty="0"/>
              <a:t>28.1.21   SPELLING</a:t>
            </a:r>
          </a:p>
        </p:txBody>
      </p:sp>
      <p:sp>
        <p:nvSpPr>
          <p:cNvPr id="4" name="Rectangle 3"/>
          <p:cNvSpPr/>
          <p:nvPr/>
        </p:nvSpPr>
        <p:spPr>
          <a:xfrm>
            <a:off x="339482" y="760777"/>
            <a:ext cx="352055" cy="26407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03920" y="3475370"/>
            <a:ext cx="8336160" cy="3139321"/>
          </a:xfrm>
          <a:prstGeom prst="rect">
            <a:avLst/>
          </a:prstGeom>
          <a:noFill/>
          <a:ln>
            <a:solidFill>
              <a:schemeClr val="tx1"/>
            </a:solidFill>
            <a:prstDash val="lgDash"/>
          </a:ln>
        </p:spPr>
        <p:txBody>
          <a:bodyPr wrap="square" rtlCol="0">
            <a:spAutoFit/>
          </a:bodyPr>
          <a:lstStyle/>
          <a:p>
            <a:r>
              <a:rPr lang="en-US" dirty="0">
                <a:ln>
                  <a:solidFill>
                    <a:srgbClr val="000000"/>
                  </a:solidFill>
                </a:ln>
              </a:rPr>
              <a:t>WRITE EACH WORD IN A SENTENCE BELOW:</a:t>
            </a:r>
          </a:p>
          <a:p>
            <a:endParaRPr lang="en-US" dirty="0">
              <a:ln>
                <a:solidFill>
                  <a:srgbClr val="000000"/>
                </a:solidFill>
              </a:ln>
            </a:endParaRPr>
          </a:p>
          <a:p>
            <a:endParaRPr lang="en-US" dirty="0">
              <a:ln>
                <a:solidFill>
                  <a:srgbClr val="000000"/>
                </a:solidFill>
              </a:ln>
            </a:endParaRPr>
          </a:p>
          <a:p>
            <a:endParaRPr lang="en-US" dirty="0">
              <a:ln>
                <a:solidFill>
                  <a:srgbClr val="000000"/>
                </a:solidFill>
              </a:ln>
            </a:endParaRPr>
          </a:p>
          <a:p>
            <a:endParaRPr lang="en-US" dirty="0">
              <a:ln>
                <a:solidFill>
                  <a:srgbClr val="000000"/>
                </a:solidFill>
              </a:ln>
            </a:endParaRPr>
          </a:p>
          <a:p>
            <a:endParaRPr lang="en-US" dirty="0">
              <a:ln>
                <a:solidFill>
                  <a:srgbClr val="000000"/>
                </a:solidFill>
              </a:ln>
            </a:endParaRPr>
          </a:p>
          <a:p>
            <a:endParaRPr lang="en-US" dirty="0">
              <a:ln>
                <a:solidFill>
                  <a:srgbClr val="000000"/>
                </a:solidFill>
              </a:ln>
            </a:endParaRPr>
          </a:p>
          <a:p>
            <a:endParaRPr lang="en-US" dirty="0">
              <a:ln>
                <a:solidFill>
                  <a:srgbClr val="000000"/>
                </a:solidFill>
              </a:ln>
            </a:endParaRPr>
          </a:p>
          <a:p>
            <a:endParaRPr lang="en-US" dirty="0">
              <a:ln>
                <a:solidFill>
                  <a:srgbClr val="000000"/>
                </a:solidFill>
              </a:ln>
            </a:endParaRPr>
          </a:p>
          <a:p>
            <a:endParaRPr lang="en-US" dirty="0">
              <a:ln>
                <a:solidFill>
                  <a:srgbClr val="000000"/>
                </a:solidFill>
              </a:ln>
            </a:endParaRPr>
          </a:p>
          <a:p>
            <a:endParaRPr lang="en-US" dirty="0">
              <a:ln w="38100" cmpd="sng">
                <a:solidFill>
                  <a:srgbClr val="000000"/>
                </a:solidFill>
              </a:ln>
            </a:endParaRPr>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21823" y="1568696"/>
            <a:ext cx="812800" cy="812800"/>
          </a:xfrm>
          <a:prstGeom prst="rect">
            <a:avLst/>
          </a:prstGeom>
        </p:spPr>
      </p:pic>
    </p:spTree>
    <p:extLst>
      <p:ext uri="{BB962C8B-B14F-4D97-AF65-F5344CB8AC3E}">
        <p14:creationId xmlns:p14="http://schemas.microsoft.com/office/powerpoint/2010/main" val="3109176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2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4762" y="997554"/>
            <a:ext cx="4024436" cy="5178614"/>
          </a:xfrm>
          <a:prstGeom prst="rect">
            <a:avLst/>
          </a:prstGeom>
        </p:spPr>
      </p:pic>
      <p:pic>
        <p:nvPicPr>
          <p:cNvPr id="3" name="Picture 2"/>
          <p:cNvPicPr>
            <a:picLocks noChangeAspect="1"/>
          </p:cNvPicPr>
          <p:nvPr/>
        </p:nvPicPr>
        <p:blipFill>
          <a:blip r:embed="rId3"/>
          <a:stretch>
            <a:fillRect/>
          </a:stretch>
        </p:blipFill>
        <p:spPr>
          <a:xfrm>
            <a:off x="5048014" y="997554"/>
            <a:ext cx="3689066" cy="5178614"/>
          </a:xfrm>
          <a:prstGeom prst="rect">
            <a:avLst/>
          </a:prstGeom>
        </p:spPr>
      </p:pic>
      <p:sp>
        <p:nvSpPr>
          <p:cNvPr id="4" name="TextBox 3"/>
          <p:cNvSpPr txBox="1"/>
          <p:nvPr/>
        </p:nvSpPr>
        <p:spPr>
          <a:xfrm>
            <a:off x="176028" y="226347"/>
            <a:ext cx="5582586" cy="369332"/>
          </a:xfrm>
          <a:prstGeom prst="rect">
            <a:avLst/>
          </a:prstGeom>
          <a:noFill/>
        </p:spPr>
        <p:txBody>
          <a:bodyPr wrap="square" rtlCol="0">
            <a:spAutoFit/>
          </a:bodyPr>
          <a:lstStyle/>
          <a:p>
            <a:r>
              <a:rPr lang="en-US" dirty="0"/>
              <a:t>28.1.21  GRAMMAR        DETERMINER SHEET </a:t>
            </a:r>
          </a:p>
        </p:txBody>
      </p:sp>
    </p:spTree>
    <p:extLst>
      <p:ext uri="{BB962C8B-B14F-4D97-AF65-F5344CB8AC3E}">
        <p14:creationId xmlns:p14="http://schemas.microsoft.com/office/powerpoint/2010/main" val="3855774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98CAFB-4715-4582-92F1-3549AC3E9DE8}"/>
              </a:ext>
            </a:extLst>
          </p:cNvPr>
          <p:cNvSpPr txBox="1"/>
          <p:nvPr/>
        </p:nvSpPr>
        <p:spPr>
          <a:xfrm>
            <a:off x="253042" y="310551"/>
            <a:ext cx="758836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28.1.21.           WRITING OUR PERSUASIVE TEXT</a:t>
            </a:r>
            <a:endParaRPr lang="en-US" dirty="0">
              <a:cs typeface="Calibri"/>
            </a:endParaRPr>
          </a:p>
          <a:p>
            <a:r>
              <a:rPr lang="en-US" dirty="0">
                <a:cs typeface="Calibri"/>
              </a:rPr>
              <a:t>READ THESE EXAMPLES OF SOME PERSUASIVE TEXTS.</a:t>
            </a:r>
          </a:p>
        </p:txBody>
      </p:sp>
      <p:graphicFrame>
        <p:nvGraphicFramePr>
          <p:cNvPr id="3" name="Object 2"/>
          <p:cNvGraphicFramePr>
            <a:graphicFrameLocks noChangeAspect="1"/>
          </p:cNvGraphicFramePr>
          <p:nvPr>
            <p:extLst>
              <p:ext uri="{D42A27DB-BD31-4B8C-83A1-F6EECF244321}">
                <p14:modId xmlns:p14="http://schemas.microsoft.com/office/powerpoint/2010/main" val="205300321"/>
              </p:ext>
            </p:extLst>
          </p:nvPr>
        </p:nvGraphicFramePr>
        <p:xfrm>
          <a:off x="451949" y="956882"/>
          <a:ext cx="8422379" cy="5769675"/>
        </p:xfrm>
        <a:graphic>
          <a:graphicData uri="http://schemas.openxmlformats.org/presentationml/2006/ole">
            <mc:AlternateContent xmlns:mc="http://schemas.openxmlformats.org/markup-compatibility/2006">
              <mc:Choice xmlns:v="urn:schemas-microsoft-com:vml" Requires="v">
                <p:oleObj spid="_x0000_s1030" name="Document" r:id="rId5" imgW="9207500" imgH="8356600" progId="Word.Document.12">
                  <p:embed/>
                </p:oleObj>
              </mc:Choice>
              <mc:Fallback>
                <p:oleObj name="Document" r:id="rId5" imgW="9207500" imgH="8356600" progId="Word.Document.12">
                  <p:embed/>
                  <p:pic>
                    <p:nvPicPr>
                      <p:cNvPr id="3" name="Object 2"/>
                      <p:cNvPicPr/>
                      <p:nvPr/>
                    </p:nvPicPr>
                    <p:blipFill>
                      <a:blip r:embed="rId6"/>
                      <a:stretch>
                        <a:fillRect/>
                      </a:stretch>
                    </p:blipFill>
                    <p:spPr>
                      <a:xfrm>
                        <a:off x="451949" y="956882"/>
                        <a:ext cx="8422379" cy="5769675"/>
                      </a:xfrm>
                      <a:prstGeom prst="rect">
                        <a:avLst/>
                      </a:prstGeom>
                    </p:spPr>
                  </p:pic>
                </p:oleObj>
              </mc:Fallback>
            </mc:AlternateContent>
          </a:graphicData>
        </a:graphic>
      </p:graphicFrame>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75139" y="956882"/>
            <a:ext cx="812800" cy="812800"/>
          </a:xfrm>
          <a:prstGeom prst="rect">
            <a:avLst/>
          </a:prstGeom>
        </p:spPr>
      </p:pic>
    </p:spTree>
    <p:extLst>
      <p:ext uri="{BB962C8B-B14F-4D97-AF65-F5344CB8AC3E}">
        <p14:creationId xmlns:p14="http://schemas.microsoft.com/office/powerpoint/2010/main" val="33032157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3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03200"/>
            <a:ext cx="9144000" cy="6436977"/>
          </a:xfrm>
          <a:prstGeom prst="rect">
            <a:avLst/>
          </a:prstGeom>
        </p:spPr>
      </p:pic>
    </p:spTree>
    <p:extLst>
      <p:ext uri="{BB962C8B-B14F-4D97-AF65-F5344CB8AC3E}">
        <p14:creationId xmlns:p14="http://schemas.microsoft.com/office/powerpoint/2010/main" val="2066197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661" y="256177"/>
            <a:ext cx="8502195" cy="6186310"/>
          </a:xfrm>
          <a:prstGeom prst="rect">
            <a:avLst/>
          </a:prstGeom>
        </p:spPr>
        <p:txBody>
          <a:bodyPr wrap="square">
            <a:spAutoFit/>
          </a:bodyPr>
          <a:lstStyle/>
          <a:p>
            <a:r>
              <a:rPr lang="en-US" dirty="0"/>
              <a:t>New York is one of the biggest cities in the world. New York attracts millions of tourists every year. It’s called a city where dreams come true. It’s a city that deserves to be visited at least once in your life time. Whether you live or visiting New York, it can give you a whole lot of fun and memories to treasure.</a:t>
            </a:r>
          </a:p>
          <a:p>
            <a:endParaRPr lang="en-US" dirty="0"/>
          </a:p>
          <a:p>
            <a:r>
              <a:rPr lang="en-US" dirty="0"/>
              <a:t> </a:t>
            </a:r>
          </a:p>
          <a:p>
            <a:endParaRPr lang="en-US" dirty="0"/>
          </a:p>
          <a:p>
            <a:r>
              <a:rPr lang="en-US" dirty="0"/>
              <a:t>It’s easy to explore New York because of the great transportation it offers. The weather here is often great and pleasant, but the best time in New York City is the spring and autumn. New York city is full of life and unlimited fun activity for kids, this city has the best places for family and kids that can leave them awestruck. New York is a place designed to answer kid’s curiosity, creativity and imagination. Kids are always full of energy and exploring the world of their dream, it’s not hard to keep them safe, entertained, excited and engaged in New York. There are places in New York that will keep them engaged, entertained and educate them at the same time. Shopping in New York will be an eye popping experience for kids and teens, kids will find innumerable toy stores and goodies there to go crazy over. Lots of places to hangout, play and eat. A visit to New York would be wonderful memories and you can give your family moments to cherish for rest of their life.</a:t>
            </a:r>
          </a:p>
          <a:p>
            <a:r>
              <a:rPr lang="en-US" dirty="0"/>
              <a:t>Some great places to visit are: The Statue of Liberty, Central Park, The Empire State Building, Grand Central Station to name but a few!</a:t>
            </a:r>
          </a:p>
          <a:p>
            <a:endParaRPr lang="en-US" dirty="0"/>
          </a:p>
        </p:txBody>
      </p:sp>
    </p:spTree>
    <p:extLst>
      <p:ext uri="{BB962C8B-B14F-4D97-AF65-F5344CB8AC3E}">
        <p14:creationId xmlns:p14="http://schemas.microsoft.com/office/powerpoint/2010/main" val="21577813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8DA01D36999A41B20BC37C67308F5D" ma:contentTypeVersion="11" ma:contentTypeDescription="Create a new document." ma:contentTypeScope="" ma:versionID="a1d13a88726c73b091a1825f1082ec13">
  <xsd:schema xmlns:xsd="http://www.w3.org/2001/XMLSchema" xmlns:xs="http://www.w3.org/2001/XMLSchema" xmlns:p="http://schemas.microsoft.com/office/2006/metadata/properties" xmlns:ns2="91a62e06-b3de-418b-9090-abbde32f38e5" xmlns:ns3="16c1d9ff-f031-4909-8dca-3f1eab6ea4c8" targetNamespace="http://schemas.microsoft.com/office/2006/metadata/properties" ma:root="true" ma:fieldsID="4f08e7a79632a593154a769724028445" ns2:_="" ns3:_="">
    <xsd:import namespace="91a62e06-b3de-418b-9090-abbde32f38e5"/>
    <xsd:import namespace="16c1d9ff-f031-4909-8dca-3f1eab6ea4c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a62e06-b3de-418b-9090-abbde32f38e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1d9ff-f031-4909-8dca-3f1eab6ea4c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60EC30-40BD-49E0-B1EA-72479E898DD2}">
  <ds:schemaRefs>
    <ds:schemaRef ds:uri="http://schemas.microsoft.com/sharepoint/v3/contenttype/forms"/>
  </ds:schemaRefs>
</ds:datastoreItem>
</file>

<file path=customXml/itemProps2.xml><?xml version="1.0" encoding="utf-8"?>
<ds:datastoreItem xmlns:ds="http://schemas.openxmlformats.org/officeDocument/2006/customXml" ds:itemID="{FF3D7E3B-F6CA-4480-BF1E-3762C66663DF}">
  <ds:schemaRefs>
    <ds:schemaRef ds:uri="http://www.w3.org/XML/1998/namespace"/>
    <ds:schemaRef ds:uri="http://purl.org/dc/dcmitype/"/>
    <ds:schemaRef ds:uri="91a62e06-b3de-418b-9090-abbde32f38e5"/>
    <ds:schemaRef ds:uri="http://purl.org/dc/terms/"/>
    <ds:schemaRef ds:uri="http://schemas.openxmlformats.org/package/2006/metadata/core-properties"/>
    <ds:schemaRef ds:uri="http://purl.org/dc/elements/1.1/"/>
    <ds:schemaRef ds:uri="16c1d9ff-f031-4909-8dca-3f1eab6ea4c8"/>
    <ds:schemaRef ds:uri="http://schemas.microsoft.com/office/2006/documentManagement/types"/>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A112C556-C5FE-4472-A2F0-2E95D175A1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a62e06-b3de-418b-9090-abbde32f38e5"/>
    <ds:schemaRef ds:uri="16c1d9ff-f031-4909-8dca-3f1eab6ea4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TotalTime>
  <Words>674</Words>
  <Application>Microsoft Office PowerPoint</Application>
  <PresentationFormat>On-screen Show (4:3)</PresentationFormat>
  <Paragraphs>165</Paragraphs>
  <Slides>28</Slides>
  <Notes>0</Notes>
  <HiddenSlides>0</HiddenSlides>
  <MMClips>5</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Apple MacBook Pro</dc:creator>
  <cp:lastModifiedBy>C Evans</cp:lastModifiedBy>
  <cp:revision>220</cp:revision>
  <dcterms:created xsi:type="dcterms:W3CDTF">2021-01-06T11:15:57Z</dcterms:created>
  <dcterms:modified xsi:type="dcterms:W3CDTF">2021-01-20T22:04:54Z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0x010100E48DA01D36999A41B20BC37C67308F5D</vt:lpwstr>
  </property>
</Properties>
</file>