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76" r:id="rId5"/>
    <p:sldId id="281" r:id="rId6"/>
    <p:sldId id="277" r:id="rId7"/>
    <p:sldId id="278" r:id="rId8"/>
    <p:sldId id="279" r:id="rId9"/>
    <p:sldId id="280" r:id="rId10"/>
    <p:sldId id="256" r:id="rId11"/>
    <p:sldId id="257" r:id="rId12"/>
    <p:sldId id="258" r:id="rId13"/>
    <p:sldId id="259" r:id="rId14"/>
    <p:sldId id="261" r:id="rId15"/>
    <p:sldId id="262" r:id="rId16"/>
    <p:sldId id="263" r:id="rId17"/>
    <p:sldId id="260" r:id="rId18"/>
    <p:sldId id="264" r:id="rId19"/>
    <p:sldId id="266" r:id="rId20"/>
    <p:sldId id="265" r:id="rId21"/>
    <p:sldId id="267"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65">
          <p15:clr>
            <a:srgbClr val="A4A3A4"/>
          </p15:clr>
        </p15:guide>
        <p15:guide id="2" pos="2880">
          <p15:clr>
            <a:srgbClr val="A4A3A4"/>
          </p15:clr>
        </p15:guide>
        <p15:guide id="3" pos="485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6E83D8-1144-B883-F7D8-88081780CE48}" v="140" dt="2021-01-19T19:27:13.271"/>
    <p1510:client id="{3AAEBB3A-4364-62F2-14E0-DAC85B387845}" v="1280" dt="2021-01-20T12:26:09.060"/>
    <p1510:client id="{3DD724A9-B528-C55C-438C-1839B0F1B2F3}" v="163" dt="2021-01-20T21:51:52.244"/>
    <p1510:client id="{57F5D056-B83C-2B4D-1A5F-4C8B0F1055F0}" v="288" dt="2021-01-20T15:16:27.409"/>
    <p1510:client id="{69D73FA0-5949-58D6-0774-AAED2AF6D6EE}" v="58" dt="2021-01-20T21:58:30.746"/>
    <p1510:client id="{A8EC58F8-C24D-6C78-1EF3-20D08070428E}" v="708" dt="2021-01-20T13:55:48.563"/>
    <p1510:client id="{AA055AD7-AEFE-ED5B-6345-BD42A58CCA55}" v="8" dt="2021-01-19T19:39:30.3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0" d="100"/>
          <a:sy n="90" d="100"/>
        </p:scale>
        <p:origin x="-800" y="224"/>
      </p:cViewPr>
      <p:guideLst>
        <p:guide orient="horz" pos="2365"/>
        <p:guide pos="2880"/>
        <p:guide pos="485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 Fuller" userId="S::jfuller@heathlands.uwmat.co.uk::44e49f48-b722-4065-95f5-20e63412d93b" providerId="AD" clId="Web-{AA055AD7-AEFE-ED5B-6345-BD42A58CCA55}"/>
    <pc:docChg chg="modSld">
      <pc:chgData name="Jenni Fuller" userId="S::jfuller@heathlands.uwmat.co.uk::44e49f48-b722-4065-95f5-20e63412d93b" providerId="AD" clId="Web-{AA055AD7-AEFE-ED5B-6345-BD42A58CCA55}" dt="2021-01-19T19:39:30.340" v="7" actId="1076"/>
      <pc:docMkLst>
        <pc:docMk/>
      </pc:docMkLst>
      <pc:sldChg chg="modSp">
        <pc:chgData name="Jenni Fuller" userId="S::jfuller@heathlands.uwmat.co.uk::44e49f48-b722-4065-95f5-20e63412d93b" providerId="AD" clId="Web-{AA055AD7-AEFE-ED5B-6345-BD42A58CCA55}" dt="2021-01-19T19:39:30.340" v="7" actId="1076"/>
        <pc:sldMkLst>
          <pc:docMk/>
          <pc:sldMk cId="1933326667" sldId="276"/>
        </pc:sldMkLst>
        <pc:spChg chg="mod">
          <ac:chgData name="Jenni Fuller" userId="S::jfuller@heathlands.uwmat.co.uk::44e49f48-b722-4065-95f5-20e63412d93b" providerId="AD" clId="Web-{AA055AD7-AEFE-ED5B-6345-BD42A58CCA55}" dt="2021-01-19T19:39:30.340" v="7" actId="1076"/>
          <ac:spMkLst>
            <pc:docMk/>
            <pc:sldMk cId="1933326667" sldId="276"/>
            <ac:spMk id="2" creationId="{00000000-0000-0000-0000-000000000000}"/>
          </ac:spMkLst>
        </pc:spChg>
        <pc:graphicFrameChg chg="mod modGraphic">
          <ac:chgData name="Jenni Fuller" userId="S::jfuller@heathlands.uwmat.co.uk::44e49f48-b722-4065-95f5-20e63412d93b" providerId="AD" clId="Web-{AA055AD7-AEFE-ED5B-6345-BD42A58CCA55}" dt="2021-01-19T19:39:22.246" v="6" actId="1076"/>
          <ac:graphicFrameMkLst>
            <pc:docMk/>
            <pc:sldMk cId="1933326667" sldId="276"/>
            <ac:graphicFrameMk id="3" creationId="{D1EB6705-CAA4-4FC8-B6DB-8E82B76D9FD7}"/>
          </ac:graphicFrameMkLst>
        </pc:graphicFrameChg>
      </pc:sldChg>
    </pc:docChg>
  </pc:docChgLst>
  <pc:docChgLst>
    <pc:chgData name="Carolynne Evans" userId="c0886161-da01-4110-979f-83ebfabf02e8" providerId="ADAL" clId="{C8999BC1-A348-4B7F-A426-0C85D4B9147A}"/>
    <pc:docChg chg="undo redo addSld delSld modSld">
      <pc:chgData name="Carolynne Evans" userId="c0886161-da01-4110-979f-83ebfabf02e8" providerId="ADAL" clId="{C8999BC1-A348-4B7F-A426-0C85D4B9147A}" dt="2021-01-20T14:15:19.925" v="40" actId="14100"/>
      <pc:docMkLst>
        <pc:docMk/>
      </pc:docMkLst>
      <pc:sldChg chg="modSp">
        <pc:chgData name="Carolynne Evans" userId="c0886161-da01-4110-979f-83ebfabf02e8" providerId="ADAL" clId="{C8999BC1-A348-4B7F-A426-0C85D4B9147A}" dt="2021-01-20T14:10:23.117" v="31" actId="20577"/>
        <pc:sldMkLst>
          <pc:docMk/>
          <pc:sldMk cId="673082825" sldId="259"/>
        </pc:sldMkLst>
        <pc:spChg chg="mod">
          <ac:chgData name="Carolynne Evans" userId="c0886161-da01-4110-979f-83ebfabf02e8" providerId="ADAL" clId="{C8999BC1-A348-4B7F-A426-0C85D4B9147A}" dt="2021-01-20T14:10:23.117" v="31" actId="20577"/>
          <ac:spMkLst>
            <pc:docMk/>
            <pc:sldMk cId="673082825" sldId="259"/>
            <ac:spMk id="2" creationId="{36350797-1F2A-4183-A6CE-B805232C53BD}"/>
          </ac:spMkLst>
        </pc:spChg>
      </pc:sldChg>
      <pc:sldChg chg="addSp modSp">
        <pc:chgData name="Carolynne Evans" userId="c0886161-da01-4110-979f-83ebfabf02e8" providerId="ADAL" clId="{C8999BC1-A348-4B7F-A426-0C85D4B9147A}" dt="2021-01-20T14:15:19.925" v="40" actId="14100"/>
        <pc:sldMkLst>
          <pc:docMk/>
          <pc:sldMk cId="4223764442" sldId="261"/>
        </pc:sldMkLst>
        <pc:picChg chg="add mod">
          <ac:chgData name="Carolynne Evans" userId="c0886161-da01-4110-979f-83ebfabf02e8" providerId="ADAL" clId="{C8999BC1-A348-4B7F-A426-0C85D4B9147A}" dt="2021-01-20T14:15:19.925" v="40" actId="14100"/>
          <ac:picMkLst>
            <pc:docMk/>
            <pc:sldMk cId="4223764442" sldId="261"/>
            <ac:picMk id="2" creationId="{627145CE-9A84-4838-91FF-40E19C78BF54}"/>
          </ac:picMkLst>
        </pc:picChg>
      </pc:sldChg>
      <pc:sldChg chg="add del">
        <pc:chgData name="Carolynne Evans" userId="c0886161-da01-4110-979f-83ebfabf02e8" providerId="ADAL" clId="{C8999BC1-A348-4B7F-A426-0C85D4B9147A}" dt="2021-01-20T14:12:53.266" v="35"/>
        <pc:sldMkLst>
          <pc:docMk/>
          <pc:sldMk cId="2247609198" sldId="281"/>
        </pc:sldMkLst>
      </pc:sldChg>
    </pc:docChg>
  </pc:docChgLst>
  <pc:docChgLst>
    <pc:chgData clId="Web-{69D73FA0-5949-58D6-0774-AAED2AF6D6EE}"/>
    <pc:docChg chg="modSld">
      <pc:chgData name="" userId="" providerId="" clId="Web-{69D73FA0-5949-58D6-0774-AAED2AF6D6EE}" dt="2021-01-20T21:52:39.971" v="1"/>
      <pc:docMkLst>
        <pc:docMk/>
      </pc:docMkLst>
      <pc:sldChg chg="modSp">
        <pc:chgData name="" userId="" providerId="" clId="Web-{69D73FA0-5949-58D6-0774-AAED2AF6D6EE}" dt="2021-01-20T21:52:39.971" v="1"/>
        <pc:sldMkLst>
          <pc:docMk/>
          <pc:sldMk cId="1933326667" sldId="276"/>
        </pc:sldMkLst>
        <pc:graphicFrameChg chg="mod modGraphic">
          <ac:chgData name="" userId="" providerId="" clId="Web-{69D73FA0-5949-58D6-0774-AAED2AF6D6EE}" dt="2021-01-20T21:52:39.971" v="1"/>
          <ac:graphicFrameMkLst>
            <pc:docMk/>
            <pc:sldMk cId="1933326667" sldId="276"/>
            <ac:graphicFrameMk id="3" creationId="{D1EB6705-CAA4-4FC8-B6DB-8E82B76D9FD7}"/>
          </ac:graphicFrameMkLst>
        </pc:graphicFrameChg>
      </pc:sldChg>
    </pc:docChg>
  </pc:docChgLst>
  <pc:docChgLst>
    <pc:chgData name="Carolynne Evans" userId="S::cevans@heathlands.uwmat.co.uk::c0886161-da01-4110-979f-83ebfabf02e8" providerId="AD" clId="Web-{69D73FA0-5949-58D6-0774-AAED2AF6D6EE}"/>
    <pc:docChg chg="modSld">
      <pc:chgData name="Carolynne Evans" userId="S::cevans@heathlands.uwmat.co.uk::c0886161-da01-4110-979f-83ebfabf02e8" providerId="AD" clId="Web-{69D73FA0-5949-58D6-0774-AAED2AF6D6EE}" dt="2021-01-20T21:57:28.119" v="49"/>
      <pc:docMkLst>
        <pc:docMk/>
      </pc:docMkLst>
      <pc:sldChg chg="modSp">
        <pc:chgData name="Carolynne Evans" userId="S::cevans@heathlands.uwmat.co.uk::c0886161-da01-4110-979f-83ebfabf02e8" providerId="AD" clId="Web-{69D73FA0-5949-58D6-0774-AAED2AF6D6EE}" dt="2021-01-20T21:57:28.119" v="49"/>
        <pc:sldMkLst>
          <pc:docMk/>
          <pc:sldMk cId="1933326667" sldId="276"/>
        </pc:sldMkLst>
        <pc:graphicFrameChg chg="mod modGraphic">
          <ac:chgData name="Carolynne Evans" userId="S::cevans@heathlands.uwmat.co.uk::c0886161-da01-4110-979f-83ebfabf02e8" providerId="AD" clId="Web-{69D73FA0-5949-58D6-0774-AAED2AF6D6EE}" dt="2021-01-20T21:57:28.119" v="49"/>
          <ac:graphicFrameMkLst>
            <pc:docMk/>
            <pc:sldMk cId="1933326667" sldId="276"/>
            <ac:graphicFrameMk id="3" creationId="{D1EB6705-CAA4-4FC8-B6DB-8E82B76D9FD7}"/>
          </ac:graphicFrameMkLst>
        </pc:graphicFrameChg>
      </pc:sldChg>
    </pc:docChg>
  </pc:docChgLst>
  <pc:docChgLst>
    <pc:chgData name="Carolynne Evans" userId="S::cevans@heathlands.uwmat.co.uk::c0886161-da01-4110-979f-83ebfabf02e8" providerId="AD" clId="Web-{A8EC58F8-C24D-6C78-1EF3-20D08070428E}"/>
    <pc:docChg chg="modSld">
      <pc:chgData name="Carolynne Evans" userId="S::cevans@heathlands.uwmat.co.uk::c0886161-da01-4110-979f-83ebfabf02e8" providerId="AD" clId="Web-{A8EC58F8-C24D-6C78-1EF3-20D08070428E}" dt="2021-01-20T13:55:48.563" v="677" actId="20577"/>
      <pc:docMkLst>
        <pc:docMk/>
      </pc:docMkLst>
      <pc:sldChg chg="addSp modSp">
        <pc:chgData name="Carolynne Evans" userId="S::cevans@heathlands.uwmat.co.uk::c0886161-da01-4110-979f-83ebfabf02e8" providerId="AD" clId="Web-{A8EC58F8-C24D-6C78-1EF3-20D08070428E}" dt="2021-01-20T13:55:48.563" v="677" actId="20577"/>
        <pc:sldMkLst>
          <pc:docMk/>
          <pc:sldMk cId="673082825" sldId="259"/>
        </pc:sldMkLst>
        <pc:spChg chg="add mod">
          <ac:chgData name="Carolynne Evans" userId="S::cevans@heathlands.uwmat.co.uk::c0886161-da01-4110-979f-83ebfabf02e8" providerId="AD" clId="Web-{A8EC58F8-C24D-6C78-1EF3-20D08070428E}" dt="2021-01-20T13:55:48.563" v="677" actId="20577"/>
          <ac:spMkLst>
            <pc:docMk/>
            <pc:sldMk cId="673082825" sldId="259"/>
            <ac:spMk id="2" creationId="{36350797-1F2A-4183-A6CE-B805232C53BD}"/>
          </ac:spMkLst>
        </pc:spChg>
      </pc:sldChg>
      <pc:sldChg chg="modSp">
        <pc:chgData name="Carolynne Evans" userId="S::cevans@heathlands.uwmat.co.uk::c0886161-da01-4110-979f-83ebfabf02e8" providerId="AD" clId="Web-{A8EC58F8-C24D-6C78-1EF3-20D08070428E}" dt="2021-01-20T13:50:46.431" v="647"/>
        <pc:sldMkLst>
          <pc:docMk/>
          <pc:sldMk cId="1933326667" sldId="276"/>
        </pc:sldMkLst>
        <pc:graphicFrameChg chg="mod modGraphic">
          <ac:chgData name="Carolynne Evans" userId="S::cevans@heathlands.uwmat.co.uk::c0886161-da01-4110-979f-83ebfabf02e8" providerId="AD" clId="Web-{A8EC58F8-C24D-6C78-1EF3-20D08070428E}" dt="2021-01-20T13:50:46.431" v="647"/>
          <ac:graphicFrameMkLst>
            <pc:docMk/>
            <pc:sldMk cId="1933326667" sldId="276"/>
            <ac:graphicFrameMk id="3" creationId="{D1EB6705-CAA4-4FC8-B6DB-8E82B76D9FD7}"/>
          </ac:graphicFrameMkLst>
        </pc:graphicFrameChg>
      </pc:sldChg>
    </pc:docChg>
  </pc:docChgLst>
  <pc:docChgLst>
    <pc:chgData name="Jenni Fuller" userId="S::jfuller@heathlands.uwmat.co.uk::44e49f48-b722-4065-95f5-20e63412d93b" providerId="AD" clId="Web-{3AAEBB3A-4364-62F2-14E0-DAC85B387845}"/>
    <pc:docChg chg="modSld">
      <pc:chgData name="Jenni Fuller" userId="S::jfuller@heathlands.uwmat.co.uk::44e49f48-b722-4065-95f5-20e63412d93b" providerId="AD" clId="Web-{3AAEBB3A-4364-62F2-14E0-DAC85B387845}" dt="2021-01-20T12:26:09.060" v="671" actId="1076"/>
      <pc:docMkLst>
        <pc:docMk/>
      </pc:docMkLst>
      <pc:sldChg chg="addSp modSp">
        <pc:chgData name="Jenni Fuller" userId="S::jfuller@heathlands.uwmat.co.uk::44e49f48-b722-4065-95f5-20e63412d93b" providerId="AD" clId="Web-{3AAEBB3A-4364-62F2-14E0-DAC85B387845}" dt="2021-01-20T12:09:51.742" v="288"/>
        <pc:sldMkLst>
          <pc:docMk/>
          <pc:sldMk cId="3855774253" sldId="256"/>
        </pc:sldMkLst>
        <pc:spChg chg="add mod">
          <ac:chgData name="Jenni Fuller" userId="S::jfuller@heathlands.uwmat.co.uk::44e49f48-b722-4065-95f5-20e63412d93b" providerId="AD" clId="Web-{3AAEBB3A-4364-62F2-14E0-DAC85B387845}" dt="2021-01-20T12:09:09.224" v="268" actId="14100"/>
          <ac:spMkLst>
            <pc:docMk/>
            <pc:sldMk cId="3855774253" sldId="256"/>
            <ac:spMk id="2" creationId="{2A1E561D-D928-43BA-BA4B-CFE83063B69D}"/>
          </ac:spMkLst>
        </pc:spChg>
        <pc:spChg chg="add mod">
          <ac:chgData name="Jenni Fuller" userId="S::jfuller@heathlands.uwmat.co.uk::44e49f48-b722-4065-95f5-20e63412d93b" providerId="AD" clId="Web-{3AAEBB3A-4364-62F2-14E0-DAC85B387845}" dt="2021-01-20T12:09:51.742" v="288"/>
          <ac:spMkLst>
            <pc:docMk/>
            <pc:sldMk cId="3855774253" sldId="256"/>
            <ac:spMk id="5" creationId="{E1D6460A-6FE7-4A95-A623-A1D730AFAA90}"/>
          </ac:spMkLst>
        </pc:spChg>
      </pc:sldChg>
      <pc:sldChg chg="addSp delSp modSp">
        <pc:chgData name="Jenni Fuller" userId="S::jfuller@heathlands.uwmat.co.uk::44e49f48-b722-4065-95f5-20e63412d93b" providerId="AD" clId="Web-{3AAEBB3A-4364-62F2-14E0-DAC85B387845}" dt="2021-01-20T12:26:09.060" v="671" actId="1076"/>
        <pc:sldMkLst>
          <pc:docMk/>
          <pc:sldMk cId="2210123768" sldId="257"/>
        </pc:sldMkLst>
        <pc:spChg chg="add mod">
          <ac:chgData name="Jenni Fuller" userId="S::jfuller@heathlands.uwmat.co.uk::44e49f48-b722-4065-95f5-20e63412d93b" providerId="AD" clId="Web-{3AAEBB3A-4364-62F2-14E0-DAC85B387845}" dt="2021-01-20T11:58:32.852" v="18" actId="14100"/>
          <ac:spMkLst>
            <pc:docMk/>
            <pc:sldMk cId="2210123768" sldId="257"/>
            <ac:spMk id="2" creationId="{0F127A7F-1510-4E9D-AD52-F6EA3C0C3AED}"/>
          </ac:spMkLst>
        </pc:spChg>
        <pc:spChg chg="add mod">
          <ac:chgData name="Jenni Fuller" userId="S::jfuller@heathlands.uwmat.co.uk::44e49f48-b722-4065-95f5-20e63412d93b" providerId="AD" clId="Web-{3AAEBB3A-4364-62F2-14E0-DAC85B387845}" dt="2021-01-20T12:26:05.872" v="670" actId="1076"/>
          <ac:spMkLst>
            <pc:docMk/>
            <pc:sldMk cId="2210123768" sldId="257"/>
            <ac:spMk id="3" creationId="{519BE9AE-8BEF-4B47-B4D6-9FEA5C2DDE46}"/>
          </ac:spMkLst>
        </pc:spChg>
        <pc:spChg chg="add del">
          <ac:chgData name="Jenni Fuller" userId="S::jfuller@heathlands.uwmat.co.uk::44e49f48-b722-4065-95f5-20e63412d93b" providerId="AD" clId="Web-{3AAEBB3A-4364-62F2-14E0-DAC85B387845}" dt="2021-01-20T12:06:05.852" v="31"/>
          <ac:spMkLst>
            <pc:docMk/>
            <pc:sldMk cId="2210123768" sldId="257"/>
            <ac:spMk id="4" creationId="{C9DE8D4C-2F24-4B9D-9F79-9055C9FC99E5}"/>
          </ac:spMkLst>
        </pc:spChg>
        <pc:spChg chg="add mod">
          <ac:chgData name="Jenni Fuller" userId="S::jfuller@heathlands.uwmat.co.uk::44e49f48-b722-4065-95f5-20e63412d93b" providerId="AD" clId="Web-{3AAEBB3A-4364-62F2-14E0-DAC85B387845}" dt="2021-01-20T12:25:21.869" v="635" actId="20577"/>
          <ac:spMkLst>
            <pc:docMk/>
            <pc:sldMk cId="2210123768" sldId="257"/>
            <ac:spMk id="5" creationId="{4521967B-F8D1-4E2B-8628-16DC912533B5}"/>
          </ac:spMkLst>
        </pc:spChg>
        <pc:spChg chg="add mod">
          <ac:chgData name="Jenni Fuller" userId="S::jfuller@heathlands.uwmat.co.uk::44e49f48-b722-4065-95f5-20e63412d93b" providerId="AD" clId="Web-{3AAEBB3A-4364-62F2-14E0-DAC85B387845}" dt="2021-01-20T12:26:09.060" v="671" actId="1076"/>
          <ac:spMkLst>
            <pc:docMk/>
            <pc:sldMk cId="2210123768" sldId="257"/>
            <ac:spMk id="6" creationId="{D72398FF-9A41-40A4-A665-377C3B5BAA15}"/>
          </ac:spMkLst>
        </pc:spChg>
      </pc:sldChg>
      <pc:sldChg chg="addSp modSp">
        <pc:chgData name="Jenni Fuller" userId="S::jfuller@heathlands.uwmat.co.uk::44e49f48-b722-4065-95f5-20e63412d93b" providerId="AD" clId="Web-{3AAEBB3A-4364-62F2-14E0-DAC85B387845}" dt="2021-01-20T12:21:57.699" v="615" actId="1076"/>
        <pc:sldMkLst>
          <pc:docMk/>
          <pc:sldMk cId="4024290709" sldId="258"/>
        </pc:sldMkLst>
        <pc:spChg chg="add mod">
          <ac:chgData name="Jenni Fuller" userId="S::jfuller@heathlands.uwmat.co.uk::44e49f48-b722-4065-95f5-20e63412d93b" providerId="AD" clId="Web-{3AAEBB3A-4364-62F2-14E0-DAC85B387845}" dt="2021-01-20T12:21:57.699" v="615" actId="1076"/>
          <ac:spMkLst>
            <pc:docMk/>
            <pc:sldMk cId="4024290709" sldId="258"/>
            <ac:spMk id="2" creationId="{F6DCA761-2D6A-4DAE-B2C8-BE144CDA65AE}"/>
          </ac:spMkLst>
        </pc:spChg>
      </pc:sldChg>
    </pc:docChg>
  </pc:docChgLst>
  <pc:docChgLst>
    <pc:chgData name="Jenni Fuller" userId="S::jfuller@heathlands.uwmat.co.uk::44e49f48-b722-4065-95f5-20e63412d93b" providerId="AD" clId="Web-{2A6E83D8-1144-B883-F7D8-88081780CE48}"/>
    <pc:docChg chg="modSld">
      <pc:chgData name="Jenni Fuller" userId="S::jfuller@heathlands.uwmat.co.uk::44e49f48-b722-4065-95f5-20e63412d93b" providerId="AD" clId="Web-{2A6E83D8-1144-B883-F7D8-88081780CE48}" dt="2021-01-19T19:25:46.378" v="135"/>
      <pc:docMkLst>
        <pc:docMk/>
      </pc:docMkLst>
      <pc:sldChg chg="modSp">
        <pc:chgData name="Jenni Fuller" userId="S::jfuller@heathlands.uwmat.co.uk::44e49f48-b722-4065-95f5-20e63412d93b" providerId="AD" clId="Web-{2A6E83D8-1144-B883-F7D8-88081780CE48}" dt="2021-01-19T19:25:46.378" v="135"/>
        <pc:sldMkLst>
          <pc:docMk/>
          <pc:sldMk cId="1933326667" sldId="276"/>
        </pc:sldMkLst>
        <pc:graphicFrameChg chg="mod modGraphic">
          <ac:chgData name="Jenni Fuller" userId="S::jfuller@heathlands.uwmat.co.uk::44e49f48-b722-4065-95f5-20e63412d93b" providerId="AD" clId="Web-{2A6E83D8-1144-B883-F7D8-88081780CE48}" dt="2021-01-19T19:25:46.378" v="135"/>
          <ac:graphicFrameMkLst>
            <pc:docMk/>
            <pc:sldMk cId="1933326667" sldId="276"/>
            <ac:graphicFrameMk id="3" creationId="{D1EB6705-CAA4-4FC8-B6DB-8E82B76D9FD7}"/>
          </ac:graphicFrameMkLst>
        </pc:graphicFrameChg>
      </pc:sldChg>
    </pc:docChg>
  </pc:docChgLst>
  <pc:docChgLst>
    <pc:chgData name="Carolynne Evans" userId="S::cevans@heathlands.uwmat.co.uk::c0886161-da01-4110-979f-83ebfabf02e8" providerId="AD" clId="Web-{57F5D056-B83C-2B4D-1A5F-4C8B0F1055F0}"/>
    <pc:docChg chg="delSld modSld">
      <pc:chgData name="Carolynne Evans" userId="S::cevans@heathlands.uwmat.co.uk::c0886161-da01-4110-979f-83ebfabf02e8" providerId="AD" clId="Web-{57F5D056-B83C-2B4D-1A5F-4C8B0F1055F0}" dt="2021-01-20T15:16:27.393" v="185" actId="1076"/>
      <pc:docMkLst>
        <pc:docMk/>
      </pc:docMkLst>
      <pc:sldChg chg="addSp modSp">
        <pc:chgData name="Carolynne Evans" userId="S::cevans@heathlands.uwmat.co.uk::c0886161-da01-4110-979f-83ebfabf02e8" providerId="AD" clId="Web-{57F5D056-B83C-2B4D-1A5F-4C8B0F1055F0}" dt="2021-01-20T14:49:11.968" v="78" actId="14100"/>
        <pc:sldMkLst>
          <pc:docMk/>
          <pc:sldMk cId="3959638328" sldId="260"/>
        </pc:sldMkLst>
        <pc:picChg chg="add mod">
          <ac:chgData name="Carolynne Evans" userId="S::cevans@heathlands.uwmat.co.uk::c0886161-da01-4110-979f-83ebfabf02e8" providerId="AD" clId="Web-{57F5D056-B83C-2B4D-1A5F-4C8B0F1055F0}" dt="2021-01-20T14:49:11.968" v="78" actId="14100"/>
          <ac:picMkLst>
            <pc:docMk/>
            <pc:sldMk cId="3959638328" sldId="260"/>
            <ac:picMk id="2" creationId="{3B54D470-59A0-4F99-82BA-54988DE9E994}"/>
          </ac:picMkLst>
        </pc:picChg>
      </pc:sldChg>
      <pc:sldChg chg="addSp">
        <pc:chgData name="Carolynne Evans" userId="S::cevans@heathlands.uwmat.co.uk::c0886161-da01-4110-979f-83ebfabf02e8" providerId="AD" clId="Web-{57F5D056-B83C-2B4D-1A5F-4C8B0F1055F0}" dt="2021-01-20T14:19:58.497" v="3"/>
        <pc:sldMkLst>
          <pc:docMk/>
          <pc:sldMk cId="4223764442" sldId="261"/>
        </pc:sldMkLst>
        <pc:inkChg chg="add">
          <ac:chgData name="Carolynne Evans" userId="S::cevans@heathlands.uwmat.co.uk::c0886161-da01-4110-979f-83ebfabf02e8" providerId="AD" clId="Web-{57F5D056-B83C-2B4D-1A5F-4C8B0F1055F0}" dt="2021-01-20T14:19:38.887" v="0"/>
          <ac:inkMkLst>
            <pc:docMk/>
            <pc:sldMk cId="4223764442" sldId="261"/>
            <ac:inkMk id="3" creationId="{D32A57B7-020B-491D-AAA6-9FD76D01B9FF}"/>
          </ac:inkMkLst>
        </pc:inkChg>
        <pc:inkChg chg="add">
          <ac:chgData name="Carolynne Evans" userId="S::cevans@heathlands.uwmat.co.uk::c0886161-da01-4110-979f-83ebfabf02e8" providerId="AD" clId="Web-{57F5D056-B83C-2B4D-1A5F-4C8B0F1055F0}" dt="2021-01-20T14:19:44.747" v="1"/>
          <ac:inkMkLst>
            <pc:docMk/>
            <pc:sldMk cId="4223764442" sldId="261"/>
            <ac:inkMk id="4" creationId="{61704F97-B39D-40A9-B0C3-50FEAB69C3E6}"/>
          </ac:inkMkLst>
        </pc:inkChg>
        <pc:inkChg chg="add">
          <ac:chgData name="Carolynne Evans" userId="S::cevans@heathlands.uwmat.co.uk::c0886161-da01-4110-979f-83ebfabf02e8" providerId="AD" clId="Web-{57F5D056-B83C-2B4D-1A5F-4C8B0F1055F0}" dt="2021-01-20T14:19:49.028" v="2"/>
          <ac:inkMkLst>
            <pc:docMk/>
            <pc:sldMk cId="4223764442" sldId="261"/>
            <ac:inkMk id="5" creationId="{21E74363-8A62-46C4-A637-102410ED4E33}"/>
          </ac:inkMkLst>
        </pc:inkChg>
        <pc:inkChg chg="add">
          <ac:chgData name="Carolynne Evans" userId="S::cevans@heathlands.uwmat.co.uk::c0886161-da01-4110-979f-83ebfabf02e8" providerId="AD" clId="Web-{57F5D056-B83C-2B4D-1A5F-4C8B0F1055F0}" dt="2021-01-20T14:19:58.497" v="3"/>
          <ac:inkMkLst>
            <pc:docMk/>
            <pc:sldMk cId="4223764442" sldId="261"/>
            <ac:inkMk id="6" creationId="{7571FA7F-7147-4ED4-AF55-E3F08DE0512A}"/>
          </ac:inkMkLst>
        </pc:inkChg>
      </pc:sldChg>
      <pc:sldChg chg="addSp delSp modSp">
        <pc:chgData name="Carolynne Evans" userId="S::cevans@heathlands.uwmat.co.uk::c0886161-da01-4110-979f-83ebfabf02e8" providerId="AD" clId="Web-{57F5D056-B83C-2B4D-1A5F-4C8B0F1055F0}" dt="2021-01-20T15:11:36.049" v="105" actId="20577"/>
        <pc:sldMkLst>
          <pc:docMk/>
          <pc:sldMk cId="179959630" sldId="262"/>
        </pc:sldMkLst>
        <pc:spChg chg="add mod">
          <ac:chgData name="Carolynne Evans" userId="S::cevans@heathlands.uwmat.co.uk::c0886161-da01-4110-979f-83ebfabf02e8" providerId="AD" clId="Web-{57F5D056-B83C-2B4D-1A5F-4C8B0F1055F0}" dt="2021-01-20T15:11:36.049" v="105" actId="20577"/>
          <ac:spMkLst>
            <pc:docMk/>
            <pc:sldMk cId="179959630" sldId="262"/>
            <ac:spMk id="3" creationId="{18457FBD-21A0-421D-911F-355E720993FE}"/>
          </ac:spMkLst>
        </pc:spChg>
        <pc:spChg chg="add del">
          <ac:chgData name="Carolynne Evans" userId="S::cevans@heathlands.uwmat.co.uk::c0886161-da01-4110-979f-83ebfabf02e8" providerId="AD" clId="Web-{57F5D056-B83C-2B4D-1A5F-4C8B0F1055F0}" dt="2021-01-20T14:20:47.106" v="11"/>
          <ac:spMkLst>
            <pc:docMk/>
            <pc:sldMk cId="179959630" sldId="262"/>
            <ac:spMk id="8" creationId="{9B9227C5-EB1B-4F9A-9461-58090FDB5443}"/>
          </ac:spMkLst>
        </pc:spChg>
        <pc:inkChg chg="add">
          <ac:chgData name="Carolynne Evans" userId="S::cevans@heathlands.uwmat.co.uk::c0886161-da01-4110-979f-83ebfabf02e8" providerId="AD" clId="Web-{57F5D056-B83C-2B4D-1A5F-4C8B0F1055F0}" dt="2021-01-20T14:20:20.762" v="4"/>
          <ac:inkMkLst>
            <pc:docMk/>
            <pc:sldMk cId="179959630" sldId="262"/>
            <ac:inkMk id="2" creationId="{990A5857-C294-40C2-A855-B45E3F1E2F7E}"/>
          </ac:inkMkLst>
        </pc:inkChg>
        <pc:inkChg chg="add">
          <ac:chgData name="Carolynne Evans" userId="S::cevans@heathlands.uwmat.co.uk::c0886161-da01-4110-979f-83ebfabf02e8" providerId="AD" clId="Web-{57F5D056-B83C-2B4D-1A5F-4C8B0F1055F0}" dt="2021-01-20T14:20:26.997" v="6"/>
          <ac:inkMkLst>
            <pc:docMk/>
            <pc:sldMk cId="179959630" sldId="262"/>
            <ac:inkMk id="4" creationId="{0257242B-D99F-453C-9180-0E82942986F7}"/>
          </ac:inkMkLst>
        </pc:inkChg>
        <pc:inkChg chg="add del">
          <ac:chgData name="Carolynne Evans" userId="S::cevans@heathlands.uwmat.co.uk::c0886161-da01-4110-979f-83ebfabf02e8" providerId="AD" clId="Web-{57F5D056-B83C-2B4D-1A5F-4C8B0F1055F0}" dt="2021-01-20T14:21:49.091" v="20"/>
          <ac:inkMkLst>
            <pc:docMk/>
            <pc:sldMk cId="179959630" sldId="262"/>
            <ac:inkMk id="5" creationId="{529937E7-E1AE-4E15-9441-55265EA4FA0B}"/>
          </ac:inkMkLst>
        </pc:inkChg>
        <pc:inkChg chg="add del">
          <ac:chgData name="Carolynne Evans" userId="S::cevans@heathlands.uwmat.co.uk::c0886161-da01-4110-979f-83ebfabf02e8" providerId="AD" clId="Web-{57F5D056-B83C-2B4D-1A5F-4C8B0F1055F0}" dt="2021-01-20T14:20:52.700" v="13"/>
          <ac:inkMkLst>
            <pc:docMk/>
            <pc:sldMk cId="179959630" sldId="262"/>
            <ac:inkMk id="6" creationId="{A83239F4-8F84-4DA8-8431-B4E26223AE35}"/>
          </ac:inkMkLst>
        </pc:inkChg>
        <pc:inkChg chg="add del">
          <ac:chgData name="Carolynne Evans" userId="S::cevans@heathlands.uwmat.co.uk::c0886161-da01-4110-979f-83ebfabf02e8" providerId="AD" clId="Web-{57F5D056-B83C-2B4D-1A5F-4C8B0F1055F0}" dt="2021-01-20T14:20:50.169" v="12"/>
          <ac:inkMkLst>
            <pc:docMk/>
            <pc:sldMk cId="179959630" sldId="262"/>
            <ac:inkMk id="7" creationId="{7035457E-82F4-4A84-BBD6-9EE457FC1996}"/>
          </ac:inkMkLst>
        </pc:inkChg>
        <pc:inkChg chg="add del">
          <ac:chgData name="Carolynne Evans" userId="S::cevans@heathlands.uwmat.co.uk::c0886161-da01-4110-979f-83ebfabf02e8" providerId="AD" clId="Web-{57F5D056-B83C-2B4D-1A5F-4C8B0F1055F0}" dt="2021-01-20T14:21:46.669" v="19"/>
          <ac:inkMkLst>
            <pc:docMk/>
            <pc:sldMk cId="179959630" sldId="262"/>
            <ac:inkMk id="9" creationId="{EA82D823-1F7A-4AD8-98D3-ED96DED56314}"/>
          </ac:inkMkLst>
        </pc:inkChg>
        <pc:inkChg chg="add del">
          <ac:chgData name="Carolynne Evans" userId="S::cevans@heathlands.uwmat.co.uk::c0886161-da01-4110-979f-83ebfabf02e8" providerId="AD" clId="Web-{57F5D056-B83C-2B4D-1A5F-4C8B0F1055F0}" dt="2021-01-20T14:21:11.059" v="16"/>
          <ac:inkMkLst>
            <pc:docMk/>
            <pc:sldMk cId="179959630" sldId="262"/>
            <ac:inkMk id="10" creationId="{A658CAE1-C4B7-4661-A5D4-D56D092D8CF5}"/>
          </ac:inkMkLst>
        </pc:inkChg>
        <pc:inkChg chg="add del">
          <ac:chgData name="Carolynne Evans" userId="S::cevans@heathlands.uwmat.co.uk::c0886161-da01-4110-979f-83ebfabf02e8" providerId="AD" clId="Web-{57F5D056-B83C-2B4D-1A5F-4C8B0F1055F0}" dt="2021-01-20T14:21:43.809" v="18"/>
          <ac:inkMkLst>
            <pc:docMk/>
            <pc:sldMk cId="179959630" sldId="262"/>
            <ac:inkMk id="11" creationId="{14EC9F0E-E42F-4C3C-AEBC-B6FD5D19CA8D}"/>
          </ac:inkMkLst>
        </pc:inkChg>
      </pc:sldChg>
      <pc:sldChg chg="addSp modSp">
        <pc:chgData name="Carolynne Evans" userId="S::cevans@heathlands.uwmat.co.uk::c0886161-da01-4110-979f-83ebfabf02e8" providerId="AD" clId="Web-{57F5D056-B83C-2B4D-1A5F-4C8B0F1055F0}" dt="2021-01-20T14:49:32.203" v="82" actId="14100"/>
        <pc:sldMkLst>
          <pc:docMk/>
          <pc:sldMk cId="1919372520" sldId="263"/>
        </pc:sldMkLst>
        <pc:picChg chg="add mod">
          <ac:chgData name="Carolynne Evans" userId="S::cevans@heathlands.uwmat.co.uk::c0886161-da01-4110-979f-83ebfabf02e8" providerId="AD" clId="Web-{57F5D056-B83C-2B4D-1A5F-4C8B0F1055F0}" dt="2021-01-20T14:49:32.203" v="82" actId="14100"/>
          <ac:picMkLst>
            <pc:docMk/>
            <pc:sldMk cId="1919372520" sldId="263"/>
            <ac:picMk id="2" creationId="{13279E8F-4988-46AA-B568-CE2B9DE7A921}"/>
          </ac:picMkLst>
        </pc:picChg>
      </pc:sldChg>
      <pc:sldChg chg="addSp modSp">
        <pc:chgData name="Carolynne Evans" userId="S::cevans@heathlands.uwmat.co.uk::c0886161-da01-4110-979f-83ebfabf02e8" providerId="AD" clId="Web-{57F5D056-B83C-2B4D-1A5F-4C8B0F1055F0}" dt="2021-01-20T15:11:51.002" v="109" actId="14100"/>
        <pc:sldMkLst>
          <pc:docMk/>
          <pc:sldMk cId="2759168553" sldId="264"/>
        </pc:sldMkLst>
        <pc:picChg chg="add mod">
          <ac:chgData name="Carolynne Evans" userId="S::cevans@heathlands.uwmat.co.uk::c0886161-da01-4110-979f-83ebfabf02e8" providerId="AD" clId="Web-{57F5D056-B83C-2B4D-1A5F-4C8B0F1055F0}" dt="2021-01-20T15:11:51.002" v="109" actId="14100"/>
          <ac:picMkLst>
            <pc:docMk/>
            <pc:sldMk cId="2759168553" sldId="264"/>
            <ac:picMk id="2" creationId="{7730ED4A-2E05-4983-998B-0D8EF0FBF5BB}"/>
          </ac:picMkLst>
        </pc:picChg>
      </pc:sldChg>
      <pc:sldChg chg="addSp delSp modSp">
        <pc:chgData name="Carolynne Evans" userId="S::cevans@heathlands.uwmat.co.uk::c0886161-da01-4110-979f-83ebfabf02e8" providerId="AD" clId="Web-{57F5D056-B83C-2B4D-1A5F-4C8B0F1055F0}" dt="2021-01-20T15:12:33.893" v="118" actId="14100"/>
        <pc:sldMkLst>
          <pc:docMk/>
          <pc:sldMk cId="1133985214" sldId="265"/>
        </pc:sldMkLst>
        <pc:picChg chg="add del mod">
          <ac:chgData name="Carolynne Evans" userId="S::cevans@heathlands.uwmat.co.uk::c0886161-da01-4110-979f-83ebfabf02e8" providerId="AD" clId="Web-{57F5D056-B83C-2B4D-1A5F-4C8B0F1055F0}" dt="2021-01-20T15:05:34.736" v="86"/>
          <ac:picMkLst>
            <pc:docMk/>
            <pc:sldMk cId="1133985214" sldId="265"/>
            <ac:picMk id="2" creationId="{5B08C4DC-C543-41BF-A8D3-6DCFE805A5D3}"/>
          </ac:picMkLst>
        </pc:picChg>
        <pc:picChg chg="add del mod">
          <ac:chgData name="Carolynne Evans" userId="S::cevans@heathlands.uwmat.co.uk::c0886161-da01-4110-979f-83ebfabf02e8" providerId="AD" clId="Web-{57F5D056-B83C-2B4D-1A5F-4C8B0F1055F0}" dt="2021-01-20T15:06:39.533" v="88"/>
          <ac:picMkLst>
            <pc:docMk/>
            <pc:sldMk cId="1133985214" sldId="265"/>
            <ac:picMk id="3" creationId="{27D7CBE4-F3F4-4548-87ED-D82B230929B7}"/>
          </ac:picMkLst>
        </pc:picChg>
        <pc:picChg chg="add mod">
          <ac:chgData name="Carolynne Evans" userId="S::cevans@heathlands.uwmat.co.uk::c0886161-da01-4110-979f-83ebfabf02e8" providerId="AD" clId="Web-{57F5D056-B83C-2B4D-1A5F-4C8B0F1055F0}" dt="2021-01-20T15:12:33.893" v="118" actId="14100"/>
          <ac:picMkLst>
            <pc:docMk/>
            <pc:sldMk cId="1133985214" sldId="265"/>
            <ac:picMk id="4" creationId="{F77AE39B-6A07-4BFA-90D6-FF4E0745D611}"/>
          </ac:picMkLst>
        </pc:picChg>
      </pc:sldChg>
      <pc:sldChg chg="addSp modSp">
        <pc:chgData name="Carolynne Evans" userId="S::cevans@heathlands.uwmat.co.uk::c0886161-da01-4110-979f-83ebfabf02e8" providerId="AD" clId="Web-{57F5D056-B83C-2B4D-1A5F-4C8B0F1055F0}" dt="2021-01-20T15:12:07.096" v="113" actId="14100"/>
        <pc:sldMkLst>
          <pc:docMk/>
          <pc:sldMk cId="825485844" sldId="266"/>
        </pc:sldMkLst>
        <pc:picChg chg="add mod">
          <ac:chgData name="Carolynne Evans" userId="S::cevans@heathlands.uwmat.co.uk::c0886161-da01-4110-979f-83ebfabf02e8" providerId="AD" clId="Web-{57F5D056-B83C-2B4D-1A5F-4C8B0F1055F0}" dt="2021-01-20T15:12:07.096" v="113" actId="14100"/>
          <ac:picMkLst>
            <pc:docMk/>
            <pc:sldMk cId="825485844" sldId="266"/>
            <ac:picMk id="2" creationId="{D03909E1-30E6-4F30-AC4F-E1F9C381DA09}"/>
          </ac:picMkLst>
        </pc:picChg>
      </pc:sldChg>
      <pc:sldChg chg="addSp modSp">
        <pc:chgData name="Carolynne Evans" userId="S::cevans@heathlands.uwmat.co.uk::c0886161-da01-4110-979f-83ebfabf02e8" providerId="AD" clId="Web-{57F5D056-B83C-2B4D-1A5F-4C8B0F1055F0}" dt="2021-01-20T15:16:27.393" v="185" actId="1076"/>
        <pc:sldMkLst>
          <pc:docMk/>
          <pc:sldMk cId="3397470205" sldId="267"/>
        </pc:sldMkLst>
        <pc:spChg chg="add mod">
          <ac:chgData name="Carolynne Evans" userId="S::cevans@heathlands.uwmat.co.uk::c0886161-da01-4110-979f-83ebfabf02e8" providerId="AD" clId="Web-{57F5D056-B83C-2B4D-1A5F-4C8B0F1055F0}" dt="2021-01-20T15:16:27.393" v="185" actId="1076"/>
          <ac:spMkLst>
            <pc:docMk/>
            <pc:sldMk cId="3397470205" sldId="267"/>
            <ac:spMk id="2" creationId="{D7245C4C-90D0-4EAB-9E00-FE648B9B1786}"/>
          </ac:spMkLst>
        </pc:spChg>
      </pc:sldChg>
      <pc:sldChg chg="del">
        <pc:chgData name="Carolynne Evans" userId="S::cevans@heathlands.uwmat.co.uk::c0886161-da01-4110-979f-83ebfabf02e8" providerId="AD" clId="Web-{57F5D056-B83C-2B4D-1A5F-4C8B0F1055F0}" dt="2021-01-20T15:15:16.596" v="162"/>
        <pc:sldMkLst>
          <pc:docMk/>
          <pc:sldMk cId="1137482984" sldId="268"/>
        </pc:sldMkLst>
      </pc:sldChg>
      <pc:sldChg chg="del">
        <pc:chgData name="Carolynne Evans" userId="S::cevans@heathlands.uwmat.co.uk::c0886161-da01-4110-979f-83ebfabf02e8" providerId="AD" clId="Web-{57F5D056-B83C-2B4D-1A5F-4C8B0F1055F0}" dt="2021-01-20T15:15:19.112" v="163"/>
        <pc:sldMkLst>
          <pc:docMk/>
          <pc:sldMk cId="1054271352" sldId="269"/>
        </pc:sldMkLst>
      </pc:sldChg>
      <pc:sldChg chg="del">
        <pc:chgData name="Carolynne Evans" userId="S::cevans@heathlands.uwmat.co.uk::c0886161-da01-4110-979f-83ebfabf02e8" providerId="AD" clId="Web-{57F5D056-B83C-2B4D-1A5F-4C8B0F1055F0}" dt="2021-01-20T15:15:21.802" v="164"/>
        <pc:sldMkLst>
          <pc:docMk/>
          <pc:sldMk cId="918457448" sldId="270"/>
        </pc:sldMkLst>
      </pc:sldChg>
      <pc:sldChg chg="del">
        <pc:chgData name="Carolynne Evans" userId="S::cevans@heathlands.uwmat.co.uk::c0886161-da01-4110-979f-83ebfabf02e8" providerId="AD" clId="Web-{57F5D056-B83C-2B4D-1A5F-4C8B0F1055F0}" dt="2021-01-20T15:15:24.784" v="165"/>
        <pc:sldMkLst>
          <pc:docMk/>
          <pc:sldMk cId="2299309283" sldId="271"/>
        </pc:sldMkLst>
      </pc:sldChg>
      <pc:sldChg chg="del">
        <pc:chgData name="Carolynne Evans" userId="S::cevans@heathlands.uwmat.co.uk::c0886161-da01-4110-979f-83ebfabf02e8" providerId="AD" clId="Web-{57F5D056-B83C-2B4D-1A5F-4C8B0F1055F0}" dt="2021-01-20T15:15:27.252" v="166"/>
        <pc:sldMkLst>
          <pc:docMk/>
          <pc:sldMk cId="1555773239" sldId="272"/>
        </pc:sldMkLst>
      </pc:sldChg>
      <pc:sldChg chg="del">
        <pc:chgData name="Carolynne Evans" userId="S::cevans@heathlands.uwmat.co.uk::c0886161-da01-4110-979f-83ebfabf02e8" providerId="AD" clId="Web-{57F5D056-B83C-2B4D-1A5F-4C8B0F1055F0}" dt="2021-01-20T15:15:29.909" v="167"/>
        <pc:sldMkLst>
          <pc:docMk/>
          <pc:sldMk cId="2209513447" sldId="273"/>
        </pc:sldMkLst>
      </pc:sldChg>
      <pc:sldChg chg="del">
        <pc:chgData name="Carolynne Evans" userId="S::cevans@heathlands.uwmat.co.uk::c0886161-da01-4110-979f-83ebfabf02e8" providerId="AD" clId="Web-{57F5D056-B83C-2B4D-1A5F-4C8B0F1055F0}" dt="2021-01-20T15:15:32.362" v="168"/>
        <pc:sldMkLst>
          <pc:docMk/>
          <pc:sldMk cId="1364180838" sldId="274"/>
        </pc:sldMkLst>
      </pc:sldChg>
      <pc:sldChg chg="del">
        <pc:chgData name="Carolynne Evans" userId="S::cevans@heathlands.uwmat.co.uk::c0886161-da01-4110-979f-83ebfabf02e8" providerId="AD" clId="Web-{57F5D056-B83C-2B4D-1A5F-4C8B0F1055F0}" dt="2021-01-20T15:15:35.002" v="169"/>
        <pc:sldMkLst>
          <pc:docMk/>
          <pc:sldMk cId="1848227723" sldId="275"/>
        </pc:sldMkLst>
      </pc:sldChg>
    </pc:docChg>
  </pc:docChgLst>
  <pc:docChgLst>
    <pc:chgData name="Carolynne Evans" userId="S::cevans@heathlands.uwmat.co.uk::c0886161-da01-4110-979f-83ebfabf02e8" providerId="AD" clId="Web-{3DD724A9-B528-C55C-438C-1839B0F1B2F3}"/>
    <pc:docChg chg="modSld">
      <pc:chgData name="Carolynne Evans" userId="S::cevans@heathlands.uwmat.co.uk::c0886161-da01-4110-979f-83ebfabf02e8" providerId="AD" clId="Web-{3DD724A9-B528-C55C-438C-1839B0F1B2F3}" dt="2021-01-20T21:51:29.650" v="121"/>
      <pc:docMkLst>
        <pc:docMk/>
      </pc:docMkLst>
      <pc:sldChg chg="modSp">
        <pc:chgData name="Carolynne Evans" userId="S::cevans@heathlands.uwmat.co.uk::c0886161-da01-4110-979f-83ebfabf02e8" providerId="AD" clId="Web-{3DD724A9-B528-C55C-438C-1839B0F1B2F3}" dt="2021-01-20T21:51:29.650" v="121"/>
        <pc:sldMkLst>
          <pc:docMk/>
          <pc:sldMk cId="1933326667" sldId="276"/>
        </pc:sldMkLst>
        <pc:graphicFrameChg chg="mod modGraphic">
          <ac:chgData name="Carolynne Evans" userId="S::cevans@heathlands.uwmat.co.uk::c0886161-da01-4110-979f-83ebfabf02e8" providerId="AD" clId="Web-{3DD724A9-B528-C55C-438C-1839B0F1B2F3}" dt="2021-01-20T21:51:29.650" v="121"/>
          <ac:graphicFrameMkLst>
            <pc:docMk/>
            <pc:sldMk cId="1933326667" sldId="276"/>
            <ac:graphicFrameMk id="3" creationId="{D1EB6705-CAA4-4FC8-B6DB-8E82B76D9FD7}"/>
          </ac:graphicFrameMkLst>
        </pc:graphicFrame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0T21:50:16.164"/>
    </inkml:context>
    <inkml:brush xml:id="br0">
      <inkml:brushProperty name="width" value="0.35" units="cm"/>
      <inkml:brushProperty name="height" value="0.35" units="cm"/>
      <inkml:brushProperty name="color" value="#FFFFFF"/>
    </inkml:brush>
  </inkml:definitions>
  <inkml:trace contextRef="#ctx0" brushRef="#br0">15545 3050 16383 0 0,'16'-16'0'0'0,"47"-14"0"0"0,37-10 0 0 0,9 2 0 0 0,-5 8 0 0 0,-12 8 0 0 0,-31 8 0 0 0,-33 7 0 0 0,-29 4 0 0 0,-24 3 0 0 0,-14 2 0 0 0,-10-1 0 0 0,-5 1 0 0 0,0-1 0 0 0,-1 0 0 0 0,2 0 0 0 0,2-1 0 0 0,1 0 0 0 0,9-8 0 0 0,3-3 0 0 0,9-7 0 0 0,0-2 0 0 0,-3 4 0 0 0,13-4 0 0 0,17-7 0 0 0,18 1 0 0 0,21-3 0 0 0,6-5 0 0 0,3 4 0 0 0,2 6 0 0 0,1 8 0 0 0,8 6 0 0 0,11 5 0 0 0,11 4 0 0 0,16 1 0 0 0,0 1 0 0 0,-8 1 0 0 0,-27 7 0 0 0,-48 3 0 0 0,-42 8 0 0 0,-33 7 0 0 0,-22 9 0 0 0,-5-3 0 0 0,5-6 0 0 0,9-8 0 0 0,9-8 0 0 0,-1-5 0 0 0,4-3 0 0 0,4-3 0 0 0,12 7 0 0 0,15 10 0 0 0,12 11 0 0 0,19 1 0 0 0,25-6 0 0 0,17-5 0 0 0,19-7 0 0 0,31-4 0 0 0,26-5 0 0 0,8-9 0 0 0,-7-5 0 0 0,-33 0 0 0 0,-39 3 0 0 0,-43 2 0 0 0,-30 2 0 0 0,-18 3 0 0 0,-10 1 0 0 0,-4 1 0 0 0,1 0 0 0 0,2 1 0 0 0,2-1 0 0 0,3 9 0 0 0,1 10 0 0 0,2 11 0 0 0,9 8 0 0 0,12 5 0 0 0,9 5 0 0 0,10 1 0 0 0,5 1 0 0 0,11-8 0 0 0,14-11 0 0 0,19-11 0 0 0,11-9 0 0 0,21-6 0 0 0,48-4 0 0 0,35-19 0 0 0,25-22 0 0 0,-2-13 0 0 0,-23 3 0 0 0,-46 10 0 0 0,-66 11 0 0 0,-57 11 0 0 0,-42 9 0 0 0,-29 5 0 0 0,-7 4 0 0 0,4 10 0 0 0,0 11 0 0 0,7 3 0 0 0,9-4 0 0 0,0 4 0 0 0,5 6 0 0 0,13 5 0 0 0,25-2 0 0 0,32-8 0 0 0,25-7 0 0 0,0-8 0 0 0,-14-4 0 0 0,-17-4 0 0 0,-17-2 0 0 0,-12-2 0 0 0,-10 1 0 0 0,-5 7 0 0 0,13 4 0 0 0,29 0 0 0 0,23-2 0 0 0,17-3 0 0 0,11-1 0 0 0,6-2 0 0 0,-15-1 0 0 0,-21-1 0 0 0,-22 0 0 0 0,-26-1 0 0 0,-24 1 0 0 0,-11-1 0 0 0,-10 9 0 0 0,0 3 0 0 0,37-1 0 0 0,50-1 0 0 0,40-3 0 0 0,28-3 0 0 0,8-1 0 0 0,-1-1 0 0 0,-24-1 0 0 0,-47 8 0 0 0,-50 11 0 0 0,-44 10 0 0 0,-16 8 0 0 0,-8 7 0 0 0,5 11 0 0 0,19 5 0 0 0,49-16 0 0 0,78-40 0 0 0,63-37 0 0 0,39-29 0 0 0,1-12 0 0 0,-16 6 0 0 0,-40 15 0 0 0,-51 16 0 0 0,-42 15 0 0 0,-37 10 0 0 0,-21 9 0 0 0,-9 3 0 0 0,-1 3 0 0 0,11 8 0 0 0,23 3 0 0 0,33-1 0 0 0,25-3 0 0 0,17-3 0 0 0,17-3 0 0 0,6-2 0 0 0,2-1 0 0 0,-4-1 0 0 0,-12-9 0 0 0,-14 14 0 0 0,-14 14 0 0 0,-11 12 0 0 0,-8 9 0 0 0,-3 6 0 0 0,5-5 0 0 0,2-18 0 0 0,-1-21 0 0 0,-1-18 0 0 0,-1-16 0 0 0,-19-1 0 0 0,-23 4 0 0 0,-13 15 0 0 0,-14 11 0 0 0,-6 5 0 0 0,11 10 0 0 0,6 4 0 0 0,4-1 0 0 0,3-3 0 0 0,0-4 0 0 0,0-3 0 0 0,0-2 0 0 0,0-3 0 0 0,-2 0 0 0 0,9-8 0 0 0,-6-4 0 0 0,-4 1 0 0 0,7-6 0 0 0,2-8 0 0 0,0 0 0 0 0,-1 4 0 0 0,6-3 0 0 0,-8 4 0 0 0,21 4 0 0 0,37 6 0 0 0,50 12 0 0 0,30 22 0 0 0,7 7 0 0 0,-5-2 0 0 0,-20 3 0 0 0,-15-4 0 0 0,-9-8 0 0 0,-6-6 0 0 0,-10-6-16383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0T21:50:16.165"/>
    </inkml:context>
    <inkml:brush xml:id="br0">
      <inkml:brushProperty name="width" value="0.35" units="cm"/>
      <inkml:brushProperty name="height" value="0.35" units="cm"/>
      <inkml:brushProperty name="color" value="#FFFFFF"/>
    </inkml:brush>
  </inkml:definitions>
  <inkml:trace contextRef="#ctx0" brushRef="#br0">18223 4498 16383 0 0,'-9'8'0'0'0,"-2"11"0"0"0,9 2 0 0 0,13-2 0 0 0,12-5 0 0 0,12-4 0 0 0,23-4 0 0 0,10-4 0 0 0,-6 7 0 0 0,-22 10 0 0 0,-26 26 0 0 0,-15 30 0 0 0,-8 19 0 0 0,-2 1 0 0 0,1-7 0 0 0,2-35 0 0 0,2-67 0 0 0,19-65 0 0 0,-1-18 0 0 0,-11 16 0 0 0,-14 45 0 0 0,-4 38 0 0 0,0 26 0 0 0,3 17 0 0 0,-4 1 0 0 0,1-17 0 0 0,-5-28 0 0 0,-6-23 0 0 0,0-16 0 0 0,-2-10 0 0 0,4-4 0 0 0,-2 6 0 0 0,3 2 0 0 0,7 18 0 0 0,6 21 0 0 0,5 3 0 0 0,-5-6 0 0 0,1 15 0 0 0,1 14 0 0 0,3 11 0 0 0,-6-7 0 0 0,-1-16 0 0 0,3 6 0 0 0,2 17 0 0 0,4 12 0 0 0,-7-10 0 0 0,0-19 0 0 0,-7-29 0 0 0,-8-11 0 0 0,0-19 0 0 0,5-9 0 0 0,7 12 0 0 0,13 22 0 0 0,15 38 0 0 0,23 65 0 0 0,12 43 0 0 0,-1 7 0 0 0,-9-10 0 0 0,13-50 0 0 0,15-64 0 0 0,5-49 0 0 0,-3-26 0 0 0,-4-18 0 0 0,-13-12 0 0 0,-6-6 0 0 0,-4 15 0 0 0,0 21 0 0 0,1 30 0 0 0,1 38 0 0 0,-6 9 0 0 0,-9-4 0 0 0,-10-13 0 0 0,-8-13 0 0 0,-5 12 0 0 0,-5 16 0 0 0,-1 23 0 0 0,0 13 0 0 0,-1-9 0 0 0,-8-27 0 0 0,-2-23 0 0 0,1 14 0 0 0,2 24 0 0 0,3 25 0 0 0,2 10 0 0 0,-6-3 0 0 0,-18 4 0 0 0,-12 0 0 0 0,-8-11 0 0 0,-4-4 0 0 0,-1-12 0 0 0,-7-2 0 0 0,-3-7 0 0 0,-7-8 0 0 0,1-7 0 0 0,4-4 0 0 0,5-5 0 0 0,4-1 0 0 0,3-1 0 0 0,20-1 0 0 0,31 1 0 0 0,24 8 0 0 0,17 3 0 0 0,9 0 0 0 0,6-2 0 0 0,1-2 0 0 0,-1-2 0 0 0,-1-2 0 0 0,-1-1 0 0 0,-2-1 0 0 0,16 0 0 0 0,4-1 0 0 0,7 1 0 0 0,-1-1 0 0 0,-6 1 0 0 0,-6 0 0 0 0,-7 0 0 0 0,-3 0 0 0 0,-13 0-16383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0T21:50:16.166"/>
    </inkml:context>
    <inkml:brush xml:id="br0">
      <inkml:brushProperty name="width" value="0.35" units="cm"/>
      <inkml:brushProperty name="height" value="0.35" units="cm"/>
      <inkml:brushProperty name="color" value="#FFFFFF"/>
    </inkml:brush>
  </inkml:definitions>
  <inkml:trace contextRef="#ctx0" brushRef="#br0">14261 6489 16383 0 0,'0'8'0'0'0,"0"11"0"0"0,0 10 0 0 0,0 17 0 0 0,0 9 0 0 0,8 3 0 0 0,11-9 0 0 0,3-4 0 0 0,21-9 0 0 0,28-45 0 0 0,19-44 0 0 0,2-38 0 0 0,-7-20 0 0 0,-17 17 0 0 0,-21 41 0 0 0,-18 46 0 0 0,-14 40 0 0 0,-9 23 0 0 0,-6-6 0 0 0,-20-4 0 0 0,-30-1 0 0 0,-15 8 0 0 0,-5 3 0 0 0,9 0 0 0 0,8-1 0 0 0,4-9 0 0 0,2-14 0 0 0,1-12 0 0 0,1-8 0 0 0,7 0 0 0 0,10 8 0 0 0,19 0 0 0 0,26-4 0 0 0,36-12 0 0 0,24-8 0 0 0,16-10 0 0 0,1-3 0 0 0,-9 1 0 0 0,-9 3 0 0 0,-27 4 0 0 0,-37 12 0 0 0,-38 13 0 0 0,-30 13 0 0 0,-14 1 0 0 0,5 3 0 0 0,5 5 0 0 0,5 12 0 0 0,3-3 0 0 0,11 0 0 0 0,20-9 0 0 0,31-11 0 0 0,29-10 0 0 0,17-7 0 0 0,6-7 0 0 0,-6-10 0 0 0,-6-6 0 0 0,-2 1 0 0 0,-2-7 0 0 0,0 1 0 0 0,-8-6 0 0 0,-10 2-16383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0T21:50:16.167"/>
    </inkml:context>
    <inkml:brush xml:id="br0">
      <inkml:brushProperty name="width" value="0.35" units="cm"/>
      <inkml:brushProperty name="height" value="0.35" units="cm"/>
      <inkml:brushProperty name="color" value="#FFFFFF"/>
    </inkml:brush>
  </inkml:definitions>
  <inkml:trace contextRef="#ctx0" brushRef="#br0">16034 9174 16383 0 0,'16'0'0'0'0,"30"0"0"0"0,32 0 0 0 0,27 0 0 0 0,12 0 0 0 0,-5 0 0 0 0,-14-8 0 0 0,-16-3 0 0 0,-13 0 0 0 0,-10-5 0 0 0,1-1 0 0 0,15-5 0 0 0,11 1 0 0 0,7 4 0 0 0,-4-4 0 0 0,-8 3 0 0 0,-3 3 0 0 0,-6 6 0 0 0,-6 3 0 0 0,-8 3 0 0 0,-4 2 0 0 0,-4 1 0 0 0,-2 0 0 0 0,8 1 0 0 0,1 0 0 0 0,9 0 0 0 0,0-1 0 0 0,-2 0 0 0 0,-5 1 0 0 0,-3 7 0 0 0,-4 3 0 0 0,-1-1 0 0 0,-11 7 0 0 0,-44 16 0 0 0,-38 3 0 0 0,-20 3 0 0 0,-16 3 0 0 0,-10-5 0 0 0,8-1 0 0 0,3 2 0 0 0,6-6 0 0 0,-2 0 0 0 0,-4 2 0 0 0,-14-4 0 0 0,-16 9 0 0 0,-15 7 0 0 0,-10-6 0 0 0,9-1 0 0 0,8-6 0 0 0,16-10 0 0 0,17-9 0 0 0,14-6 0 0 0,18-13 0 0 0,10-5 0 0 0,4-2 0 0 0,-1-6 0 0 0,6-9 0 0 0,17-7 0 0 0,27-7 0 0 0,19 4 0 0 0,21 8 0 0 0,1 1 0 0 0,16-3 0 0 0,13 4 0 0 0,8 6 0 0 0,-11-1 0 0 0,-11 3 0 0 0,-9 5 0 0 0,-7 4 0 0 0,-4 5 0 0 0,6 2 0 0 0,2-5 0 0 0,-1-3 0 0 0,-1 2 0 0 0,-2-7 0 0 0,6 0 0 0 0,1 3 0 0 0,-1 3 0 0 0,6 3 0 0 0,-1-5 0 0 0,-2 0 0 0 0,-4 1 0 0 0,-3 3 0 0 0,-3 3 0 0 0,-3 2 0 0 0,-1 2 0 0 0,-8 9 0 0 0,-12 11 0 0 0,-10 11 0 0 0,-8 8 0 0 0,-6 6 0 0 0,4-4 0 0 0,2-18 0 0 0,-2-20 0 0 0,-2-19 0 0 0,-1-14 0 0 0,5-3 0 0 0,10 5 0 0 0,10 7 0 0 0,0 16 0 0 0,-6 17 0 0 0,-6 15 0 0 0,-7 11 0 0 0,-5 7 0 0 0,-3 5 0 0 0,-3 2 0 0 0,-1 0 0 0 0,-8-8 0 0 0,-4-3 0 0 0,-6-1 0 0 0,-1 2 0 0 0,-5 2 0 0 0,-15-7 0 0 0,-16-9 0 0 0,-8-9 0 0 0,0-8 0 0 0,2-5 0 0 0,3-4 0 0 0,4-2 0 0 0,3-1 0 0 0,2 0 0 0 0,2 1 0 0 0,0-1 0 0 0,0 2 0 0 0,-7-1 0 0 0,-12 1 0 0 0,-10 0 0 0 0,-8 0 0 0 0,1 0 0 0 0,8 0 0 0 0,8 0 0 0 0,7 0 0 0 0,6 0 0 0 0,5 0 0 0 0,2 0 0 0 0,1 0 0 0 0,0 0 0 0 0,1 0 0 0 0,-1 0 0 0 0,0 0 0 0 0,-1 0 0 0 0,-8 0 0 0 0,-3 0 0 0 0,1 0 0 0 0,1 0 0 0 0,3 0 0 0 0,11-8 0 0 0,20-3 0 0 0,39 1 0 0 0,41 1 0 0 0,44 3 0 0 0,20 3 0 0 0,7-7 0 0 0,-10-2 0 0 0,-18 2 0 0 0,-17 2 0 0 0,-14 2 0 0 0,-12 3 0 0 0,10 1 0 0 0,2 2 0 0 0,5 0 0 0 0,6 0 0 0 0,-2 1 0 0 0,2-1 0 0 0,-4 1 0 0 0,-7-1 0 0 0,-8 0 0 0 0,-5 0 0 0 0,-4 0 0 0 0,-3 0 0 0 0,-1 0 0 0 0,-2 0 0 0 0,1 0 0 0 0,0 0 0 0 0,0 0 0 0 0,9 8 0 0 0,3 3 0 0 0,-1 8 0 0 0,-2 0 0 0 0,-2-3 0 0 0,-10 4 0 0 0,-5-1 0 0 0,-8 4 0 0 0,-11 7 0 0 0,-15-3 0 0 0,-18-5 0 0 0,-31-6 0 0 0,-24-7 0 0 0,-17-4 0 0 0,-11-3 0 0 0,-5-2 0 0 0,7-1 0 0 0,10 0 0 0 0,12 0 0 0 0,10 0 0 0 0,-1 0 0 0 0,2 1 0 0 0,-4-1 0 0 0,-1 1 0 0 0,4 0 0 0 0,4 0 0 0 0,4 0 0 0 0,2 0 0 0 0,3 0 0 0 0,0 0 0 0 0,2 1 0 0 0,-1-1 0 0 0,-7 0 0 0 0,-3 0 0 0 0,-1 0 0 0 0,-5 0 0 0 0,-1 0 0 0 0,3 0 0 0 0,4 0 0 0 0,3 0 0 0 0,-5-9 0 0 0,16-2 0 0 0,31 1 0 0 0,35 2 0 0 0,30 2 0 0 0,14 2 0 0 0,4 2 0 0 0,-2 1 0 0 0,-4 1 0 0 0,-5 1 0 0 0,5-1 0 0 0,14 1 0 0 0,20-1 0 0 0,17 0 0 0 0,14 0 0 0 0,-7 0 0 0 0,-8 0 0 0 0,-15 0 0 0 0,-16 0 0 0 0,-14 0 0 0 0,-11 0 0 0 0,-6 0 0 0 0,-5 0 0 0 0,-2 0 0 0 0,0 0 0 0 0,0 0 0 0 0,1 0 0 0 0,1 0 0 0 0,-16 0 0 0 0,-22 0 0 0 0,-28 0 0 0 0,-19 0 0 0 0,-20 0 0 0 0,-8 0 0 0 0,-1-8 0 0 0,-5-11 0 0 0,-8-10 0 0 0,3-1 0 0 0,-2-11 0 0 0,3 1 0 0 0,8-17 0 0 0,14-7 0 0 0,1-9 0 0 0,0-8 0 0 0,11-7 0 0 0,11 3 0 0 0,11 8 0 0 0,9 9 0 0 0,15 0 0 0 0,23-5 0 0 0,39-31 0 0 0,42-56 0 0 0,35-65 0 0 0,25-27 0 0 0,1 4 0 0 0,-3 37 0 0 0,-14 54 0 0 0,-25 53 0 0 0,-17 45 0 0 0,-12 65 0 0 0,-5 56 0 0 0,-19 50 0 0 0,-14 31 0 0 0,-17 15 0 0 0,-16-3 0 0 0,-12-11 0 0 0,-25-22 0 0 0,-36-7 0 0 0,-34-15 0 0 0,-29-16 0 0 0,-11-7 0 0 0,-10-15 0 0 0,-16-11 0 0 0,-8-14 0 0 0,7-13 0 0 0,35-27 0 0 0,63-38 0 0 0,71-44 0 0 0,65-65 0 0 0,59-65 0 0 0,45-36 0 0 0,15 16 0 0 0,-12 48 0 0 0,-30 81 0 0 0,-43 123 0 0 0,-42 117 0 0 0,-35 75 0 0 0,-24 44 0 0 0,-33-5 0 0 0,-38-11 0 0 0,-27-39 0 0 0,-16-36 0 0 0,-9-30 0 0 0,-3-28 0 0 0,-8-33 0 0 0,-2-28 0 0 0,12-21 0 0 0,15-14 0 0 0,22-18 0 0 0,23-6-16383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0T21:50:16.258"/>
    </inkml:context>
    <inkml:brush xml:id="br0">
      <inkml:brushProperty name="width" value="0.35" units="cm"/>
      <inkml:brushProperty name="height" value="0.35" units="cm"/>
      <inkml:brushProperty name="color" value="#FFFFFF"/>
    </inkml:brush>
  </inkml:definitions>
  <inkml:trace contextRef="#ctx0" brushRef="#br0">13414 4736 16383 0 0,'0'0'-16383'0'0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0T21:50:16.259"/>
    </inkml:context>
    <inkml:brush xml:id="br0">
      <inkml:brushProperty name="width" value="0.35" units="cm"/>
      <inkml:brushProperty name="height" value="0.35" units="cm"/>
      <inkml:brushProperty name="color" value="#FFFFFF"/>
    </inkml:brush>
  </inkml:definitions>
  <inkml:trace contextRef="#ctx0" brushRef="#br0">15134 5433 16383 0 0,'0'-9'0'0'0,"0"-2"-16383"0"0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93E45F8-8D49-9647-9566-406A3A990747}"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2488977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93E45F8-8D49-9647-9566-406A3A990747}"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2350575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93E45F8-8D49-9647-9566-406A3A990747}"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3431614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93E45F8-8D49-9647-9566-406A3A990747}"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31609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93E45F8-8D49-9647-9566-406A3A990747}"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93242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93E45F8-8D49-9647-9566-406A3A990747}" type="datetimeFigureOut">
              <a:rPr lang="en-US" smtClean="0"/>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1012913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A93E45F8-8D49-9647-9566-406A3A990747}" type="datetimeFigureOut">
              <a:rPr lang="en-US" smtClean="0"/>
              <a:t>1/20/2021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1523507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93E45F8-8D49-9647-9566-406A3A990747}" type="datetimeFigureOut">
              <a:rPr lang="en-US" smtClean="0"/>
              <a:t>1/20/2021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243091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3E45F8-8D49-9647-9566-406A3A990747}" type="datetimeFigureOut">
              <a:rPr lang="en-US" smtClean="0"/>
              <a:t>1/20/2021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457221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93E45F8-8D49-9647-9566-406A3A990747}" type="datetimeFigureOut">
              <a:rPr lang="en-US" smtClean="0"/>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404074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93E45F8-8D49-9647-9566-406A3A990747}" type="datetimeFigureOut">
              <a:rPr lang="en-US" smtClean="0"/>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1509997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3E45F8-8D49-9647-9566-406A3A990747}" type="datetimeFigureOut">
              <a:rPr lang="en-US" smtClean="0"/>
              <a:t>1/20/2021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28585-F6B8-DF4C-A87E-27419EE80E64}" type="slidenum">
              <a:rPr lang="en-US" smtClean="0"/>
              <a:t>‹#›</a:t>
            </a:fld>
            <a:endParaRPr lang="en-US"/>
          </a:p>
        </p:txBody>
      </p:sp>
    </p:spTree>
    <p:extLst>
      <p:ext uri="{BB962C8B-B14F-4D97-AF65-F5344CB8AC3E}">
        <p14:creationId xmlns:p14="http://schemas.microsoft.com/office/powerpoint/2010/main" val="2917994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lessons/what-are-insulators-and-conductors-6rtp8t" TargetMode="External"/><Relationship Id="rId2" Type="http://schemas.openxmlformats.org/officeDocument/2006/relationships/hyperlink" Target="https://teachers.thenational.academy/lessons/to-develop-our-knowledge-of-determiners-6gr6cr?from_query=determiners" TargetMode="External"/><Relationship Id="rId1" Type="http://schemas.openxmlformats.org/officeDocument/2006/relationships/slideLayout" Target="../slideLayouts/slideLayout1.xml"/><Relationship Id="rId4" Type="http://schemas.openxmlformats.org/officeDocument/2006/relationships/hyperlink" Target="https://classroom.thenational.academy/lessons/to-practise-curriculum-words-6tj32d?activity=video&amp;step=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customXml" Target="../ink/ink2.xm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customXml" Target="../ink/ink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ustomXml" Target="../ink/ink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customXml" Target="../ink/ink6.xml"/><Relationship Id="rId4" Type="http://schemas.openxmlformats.org/officeDocument/2006/relationships/hyperlink" Target="https://vimeo.com/492101020"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https://classroom.thenational.academy/lessons/what-are-insulators-and-conductors-6rtp8t"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s://teachers.thenational.academy/lessons/to-develop-our-knowledge-of-determiners-6gr6cr?from_query=determiners"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hyperlink" Target="https://classroom.thenational.academy/lessons/to-understand-the-features-of-adverts-65k3e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1EB6705-CAA4-4FC8-B6DB-8E82B76D9FD7}"/>
              </a:ext>
            </a:extLst>
          </p:cNvPr>
          <p:cNvGraphicFramePr>
            <a:graphicFrameLocks noGrp="1"/>
          </p:cNvGraphicFramePr>
          <p:nvPr>
            <p:extLst>
              <p:ext uri="{D42A27DB-BD31-4B8C-83A1-F6EECF244321}">
                <p14:modId xmlns:p14="http://schemas.microsoft.com/office/powerpoint/2010/main" val="2019833586"/>
              </p:ext>
            </p:extLst>
          </p:nvPr>
        </p:nvGraphicFramePr>
        <p:xfrm>
          <a:off x="362266" y="353140"/>
          <a:ext cx="8419465" cy="6323282"/>
        </p:xfrm>
        <a:graphic>
          <a:graphicData uri="http://schemas.openxmlformats.org/drawingml/2006/table">
            <a:tbl>
              <a:tblPr firstRow="1" bandRow="1">
                <a:tableStyleId>{5C22544A-7EE6-4342-B048-85BDC9FD1C3A}</a:tableStyleId>
              </a:tblPr>
              <a:tblGrid>
                <a:gridCol w="433789">
                  <a:extLst>
                    <a:ext uri="{9D8B030D-6E8A-4147-A177-3AD203B41FA5}">
                      <a16:colId xmlns:a16="http://schemas.microsoft.com/office/drawing/2014/main" val="1576162870"/>
                    </a:ext>
                  </a:extLst>
                </a:gridCol>
                <a:gridCol w="744174">
                  <a:extLst>
                    <a:ext uri="{9D8B030D-6E8A-4147-A177-3AD203B41FA5}">
                      <a16:colId xmlns:a16="http://schemas.microsoft.com/office/drawing/2014/main" val="3588094435"/>
                    </a:ext>
                  </a:extLst>
                </a:gridCol>
                <a:gridCol w="690529">
                  <a:extLst>
                    <a:ext uri="{9D8B030D-6E8A-4147-A177-3AD203B41FA5}">
                      <a16:colId xmlns:a16="http://schemas.microsoft.com/office/drawing/2014/main" val="784434017"/>
                    </a:ext>
                  </a:extLst>
                </a:gridCol>
                <a:gridCol w="880485">
                  <a:extLst>
                    <a:ext uri="{9D8B030D-6E8A-4147-A177-3AD203B41FA5}">
                      <a16:colId xmlns:a16="http://schemas.microsoft.com/office/drawing/2014/main" val="2496650487"/>
                    </a:ext>
                  </a:extLst>
                </a:gridCol>
                <a:gridCol w="1226711">
                  <a:extLst>
                    <a:ext uri="{9D8B030D-6E8A-4147-A177-3AD203B41FA5}">
                      <a16:colId xmlns:a16="http://schemas.microsoft.com/office/drawing/2014/main" val="1407088592"/>
                    </a:ext>
                  </a:extLst>
                </a:gridCol>
                <a:gridCol w="1299825">
                  <a:extLst>
                    <a:ext uri="{9D8B030D-6E8A-4147-A177-3AD203B41FA5}">
                      <a16:colId xmlns:a16="http://schemas.microsoft.com/office/drawing/2014/main" val="476887115"/>
                    </a:ext>
                  </a:extLst>
                </a:gridCol>
                <a:gridCol w="2125799">
                  <a:extLst>
                    <a:ext uri="{9D8B030D-6E8A-4147-A177-3AD203B41FA5}">
                      <a16:colId xmlns:a16="http://schemas.microsoft.com/office/drawing/2014/main" val="1028131152"/>
                    </a:ext>
                  </a:extLst>
                </a:gridCol>
                <a:gridCol w="1018153">
                  <a:extLst>
                    <a:ext uri="{9D8B030D-6E8A-4147-A177-3AD203B41FA5}">
                      <a16:colId xmlns:a16="http://schemas.microsoft.com/office/drawing/2014/main" val="971708387"/>
                    </a:ext>
                  </a:extLst>
                </a:gridCol>
              </a:tblGrid>
              <a:tr h="510352">
                <a:tc>
                  <a:txBody>
                    <a:bodyPr/>
                    <a:lstStyle/>
                    <a:p>
                      <a:pPr algn="ctr" rtl="0" fontAlgn="base"/>
                      <a:r>
                        <a:rPr lang="en-GB" sz="800" dirty="0">
                          <a:effectLst/>
                        </a:rPr>
                        <a:t>8:45 – 9:00 </a:t>
                      </a:r>
                      <a:endParaRPr lang="en-GB" dirty="0">
                        <a:effectLst/>
                      </a:endParaRPr>
                    </a:p>
                  </a:txBody>
                  <a:tcPr anchor="ctr"/>
                </a:tc>
                <a:tc>
                  <a:txBody>
                    <a:bodyPr/>
                    <a:lstStyle/>
                    <a:p>
                      <a:pPr algn="ctr" rtl="0" fontAlgn="base"/>
                      <a:r>
                        <a:rPr lang="en-GB" sz="800" dirty="0">
                          <a:effectLst/>
                        </a:rPr>
                        <a:t>30 MINS </a:t>
                      </a:r>
                      <a:endParaRPr lang="en-GB" dirty="0">
                        <a:effectLst/>
                      </a:endParaRPr>
                    </a:p>
                  </a:txBody>
                  <a:tcPr anchor="ctr"/>
                </a:tc>
                <a:tc>
                  <a:txBody>
                    <a:bodyPr/>
                    <a:lstStyle/>
                    <a:p>
                      <a:pPr algn="ctr" rtl="0" fontAlgn="base"/>
                      <a:r>
                        <a:rPr lang="en-GB" sz="800" dirty="0">
                          <a:effectLst/>
                        </a:rPr>
                        <a:t>15 MINS </a:t>
                      </a:r>
                      <a:endParaRPr lang="en-GB" dirty="0">
                        <a:effectLst/>
                      </a:endParaRPr>
                    </a:p>
                  </a:txBody>
                  <a:tcPr anchor="ctr"/>
                </a:tc>
                <a:tc>
                  <a:txBody>
                    <a:bodyPr/>
                    <a:lstStyle/>
                    <a:p>
                      <a:pPr algn="ctr" rtl="0" fontAlgn="base"/>
                      <a:r>
                        <a:rPr lang="en-GB" sz="800" dirty="0">
                          <a:effectLst/>
                        </a:rPr>
                        <a:t>15 MINS </a:t>
                      </a:r>
                      <a:endParaRPr lang="en-GB" dirty="0">
                        <a:effectLst/>
                      </a:endParaRPr>
                    </a:p>
                  </a:txBody>
                  <a:tcPr anchor="ctr"/>
                </a:tc>
                <a:tc>
                  <a:txBody>
                    <a:bodyPr/>
                    <a:lstStyle/>
                    <a:p>
                      <a:pPr algn="ctr" rtl="0" fontAlgn="base"/>
                      <a:r>
                        <a:rPr lang="en-GB" sz="800" dirty="0">
                          <a:effectLst/>
                        </a:rPr>
                        <a:t>1 HOUR  </a:t>
                      </a:r>
                      <a:endParaRPr lang="en-GB" dirty="0">
                        <a:effectLst/>
                      </a:endParaRPr>
                    </a:p>
                  </a:txBody>
                  <a:tcPr anchor="ctr"/>
                </a:tc>
                <a:tc>
                  <a:txBody>
                    <a:bodyPr/>
                    <a:lstStyle/>
                    <a:p>
                      <a:pPr algn="ctr" rtl="0" fontAlgn="base"/>
                      <a:endParaRPr lang="en-GB" sz="1100">
                        <a:effectLst/>
                        <a:latin typeface="Arial" panose="020B0604020202020204" pitchFamily="34" charset="0"/>
                      </a:endParaRPr>
                    </a:p>
                  </a:txBody>
                  <a:tcPr anchor="ctr"/>
                </a:tc>
                <a:tc>
                  <a:txBody>
                    <a:bodyPr/>
                    <a:lstStyle/>
                    <a:p>
                      <a:pPr algn="ctr" rtl="0" fontAlgn="base"/>
                      <a:r>
                        <a:rPr lang="en-GB" sz="800" dirty="0">
                          <a:effectLst/>
                        </a:rPr>
                        <a:t>PM </a:t>
                      </a:r>
                      <a:endParaRPr lang="en-GB" dirty="0">
                        <a:effectLst/>
                      </a:endParaRPr>
                    </a:p>
                  </a:txBody>
                  <a:tcPr anchor="ctr"/>
                </a:tc>
                <a:tc>
                  <a:txBody>
                    <a:bodyPr/>
                    <a:lstStyle/>
                    <a:p>
                      <a:pPr algn="ctr" rtl="0" fontAlgn="base"/>
                      <a:endParaRPr lang="en-GB" sz="800">
                        <a:effectLst/>
                        <a:latin typeface="Arial" panose="020B0604020202020204" pitchFamily="34" charset="0"/>
                      </a:endParaRPr>
                    </a:p>
                  </a:txBody>
                  <a:tcPr anchor="ctr"/>
                </a:tc>
                <a:extLst>
                  <a:ext uri="{0D108BD9-81ED-4DB2-BD59-A6C34878D82A}">
                    <a16:rowId xmlns:a16="http://schemas.microsoft.com/office/drawing/2014/main" val="3780864907"/>
                  </a:ext>
                </a:extLst>
              </a:tr>
              <a:tr h="1181869">
                <a:tc>
                  <a:txBody>
                    <a:bodyPr/>
                    <a:lstStyle/>
                    <a:p>
                      <a:pPr algn="ctr" rtl="0" fontAlgn="base"/>
                      <a:r>
                        <a:rPr lang="en-GB" sz="1600" dirty="0">
                          <a:effectLst/>
                        </a:rPr>
                        <a:t>M </a:t>
                      </a:r>
                      <a:endParaRPr lang="en-GB" dirty="0">
                        <a:effectLst/>
                      </a:endParaRPr>
                    </a:p>
                    <a:p>
                      <a:pPr rtl="0" fontAlgn="base"/>
                      <a:endParaRPr lang="en-GB">
                        <a:effectLst/>
                      </a:endParaRPr>
                    </a:p>
                  </a:txBody>
                  <a:tcPr/>
                </a:tc>
                <a:tc>
                  <a:txBody>
                    <a:bodyPr/>
                    <a:lstStyle/>
                    <a:p>
                      <a:pPr rtl="0" fontAlgn="base"/>
                      <a:r>
                        <a:rPr lang="en-GB" sz="1100" dirty="0">
                          <a:effectLst/>
                        </a:rPr>
                        <a:t>READING -  CHAPTER 4 </a:t>
                      </a:r>
                      <a:endParaRPr lang="en-GB" dirty="0">
                        <a:effectLst/>
                      </a:endParaRPr>
                    </a:p>
                  </a:txBody>
                  <a:tcPr anchor="ctr"/>
                </a:tc>
                <a:tc gridSpan="2">
                  <a:txBody>
                    <a:bodyPr/>
                    <a:lstStyle/>
                    <a:p>
                      <a:pPr algn="ctr" rtl="0" fontAlgn="base"/>
                      <a:endParaRPr lang="en-GB" sz="900" dirty="0">
                        <a:effectLst/>
                      </a:endParaRPr>
                    </a:p>
                    <a:p>
                      <a:pPr algn="ctr" rtl="0" fontAlgn="base"/>
                      <a:r>
                        <a:rPr lang="en-GB" sz="800" dirty="0">
                          <a:effectLst/>
                        </a:rPr>
                        <a:t>GRAMMAR</a:t>
                      </a:r>
                      <a:r>
                        <a:rPr lang="en-GB" sz="800" baseline="0" dirty="0">
                          <a:effectLst/>
                        </a:rPr>
                        <a:t> </a:t>
                      </a:r>
                    </a:p>
                    <a:p>
                      <a:pPr algn="ctr" rtl="0" fontAlgn="base"/>
                      <a:r>
                        <a:rPr lang="en-GB" sz="800" baseline="0" dirty="0">
                          <a:effectLst/>
                        </a:rPr>
                        <a:t>WHAT IS A DETERMINER?</a:t>
                      </a:r>
                      <a:r>
                        <a:rPr lang="en-GB" sz="800" dirty="0">
                          <a:effectLst/>
                        </a:rPr>
                        <a:t> VIDEO </a:t>
                      </a:r>
                    </a:p>
                    <a:p>
                      <a:pPr marL="0" marR="0" indent="0" algn="ctr" rtl="0" eaLnBrk="1" fontAlgn="base" latinLnBrk="0" hangingPunct="1">
                        <a:lnSpc>
                          <a:spcPct val="100000"/>
                        </a:lnSpc>
                        <a:spcBef>
                          <a:spcPts val="0"/>
                        </a:spcBef>
                        <a:spcAft>
                          <a:spcPts val="0"/>
                        </a:spcAft>
                        <a:buClrTx/>
                        <a:buSzTx/>
                        <a:buFontTx/>
                        <a:buNone/>
                      </a:pPr>
                      <a:r>
                        <a:rPr lang="en-US" sz="900" dirty="0">
                          <a:hlinkClick r:id="rId2"/>
                        </a:rPr>
                        <a:t>https://teachers.thenational.academy/lessons/to-develop-our-knowledge-of-determiners-6gr6cr?from_query=determiners</a:t>
                      </a:r>
                      <a:r>
                        <a:rPr lang="en-US" sz="900" dirty="0"/>
                        <a:t> </a:t>
                      </a:r>
                    </a:p>
                    <a:p>
                      <a:pPr algn="ctr" rtl="0" fontAlgn="base"/>
                      <a:endParaRPr lang="en-GB" sz="900" dirty="0">
                        <a:effectLst/>
                      </a:endParaRPr>
                    </a:p>
                  </a:txBody>
                  <a:tcPr anchor="ctr"/>
                </a:tc>
                <a:tc hMerge="1">
                  <a:txBody>
                    <a:bodyPr/>
                    <a:lstStyle/>
                    <a:p>
                      <a:pPr algn="ctr" rtl="0" fontAlgn="base"/>
                      <a:endParaRPr lang="en-GB" sz="900">
                        <a:effectLst/>
                      </a:endParaRPr>
                    </a:p>
                  </a:txBody>
                  <a:tcPr anchor="ctr"/>
                </a:tc>
                <a:tc>
                  <a:txBody>
                    <a:bodyPr/>
                    <a:lstStyle/>
                    <a:p>
                      <a:pPr algn="ctr" rtl="0" fontAlgn="base"/>
                      <a:r>
                        <a:rPr lang="en-GB" sz="1200" dirty="0">
                          <a:effectLst/>
                        </a:rPr>
                        <a:t>PERSUASIVE LANGUAGE</a:t>
                      </a:r>
                      <a:r>
                        <a:rPr lang="en-GB" sz="1600" dirty="0">
                          <a:effectLst/>
                        </a:rPr>
                        <a:t> </a:t>
                      </a:r>
                      <a:endParaRPr lang="en-GB" sz="1600">
                        <a:effectLst/>
                      </a:endParaRPr>
                    </a:p>
                  </a:txBody>
                  <a:tcPr anchor="ctr"/>
                </a:tc>
                <a:tc>
                  <a:txBody>
                    <a:bodyPr/>
                    <a:lstStyle/>
                    <a:p>
                      <a:pPr algn="ctr" rtl="0" fontAlgn="base"/>
                      <a:r>
                        <a:rPr lang="en-GB" sz="1100" dirty="0">
                          <a:effectLst/>
                        </a:rPr>
                        <a:t>MATHS </a:t>
                      </a:r>
                      <a:endParaRPr lang="en-GB" dirty="0">
                        <a:effectLst/>
                      </a:endParaRPr>
                    </a:p>
                    <a:p>
                      <a:pPr algn="ctr" rtl="0" fontAlgn="base"/>
                      <a:r>
                        <a:rPr lang="en-GB" sz="1200" dirty="0">
                          <a:effectLst/>
                        </a:rPr>
                        <a:t>Efficient Multiplication</a:t>
                      </a:r>
                      <a:endParaRPr lang="en-GB" dirty="0">
                        <a:effectLst/>
                      </a:endParaRPr>
                    </a:p>
                  </a:txBody>
                  <a:tcPr/>
                </a:tc>
                <a:tc>
                  <a:txBody>
                    <a:bodyPr/>
                    <a:lstStyle/>
                    <a:p>
                      <a:pPr rtl="0" fontAlgn="base"/>
                      <a:r>
                        <a:rPr lang="en-GB" sz="1400" dirty="0">
                          <a:effectLst/>
                        </a:rPr>
                        <a:t>   SCIENCE </a:t>
                      </a:r>
                    </a:p>
                    <a:p>
                      <a:pPr lvl="0">
                        <a:buNone/>
                      </a:pPr>
                      <a:r>
                        <a:rPr lang="en-GB" sz="1200" dirty="0">
                          <a:effectLst/>
                        </a:rPr>
                        <a:t>What are Insulators and Conductors?</a:t>
                      </a:r>
                    </a:p>
                    <a:p>
                      <a:pPr lvl="0">
                        <a:buNone/>
                      </a:pPr>
                      <a:r>
                        <a:rPr lang="en-GB" sz="1200" b="0" i="0" u="none" strike="noStrike" noProof="0" dirty="0">
                          <a:effectLst/>
                          <a:latin typeface="Calibri"/>
                          <a:hlinkClick r:id="rId3"/>
                        </a:rPr>
                        <a:t>https://classroom.thenational.academy/lessons/what-are-insulators-and-conductors-6rtp8t</a:t>
                      </a:r>
                      <a:r>
                        <a:rPr lang="en-GB" sz="1200" b="0" i="0" u="none" strike="noStrike" noProof="0" dirty="0">
                          <a:effectLst/>
                          <a:latin typeface="Calibri"/>
                        </a:rPr>
                        <a:t> </a:t>
                      </a:r>
                      <a:endParaRPr lang="en-GB" dirty="0"/>
                    </a:p>
                  </a:txBody>
                  <a:tcPr/>
                </a:tc>
                <a:tc>
                  <a:txBody>
                    <a:bodyPr/>
                    <a:lstStyle/>
                    <a:p>
                      <a:pPr algn="ctr" rtl="0" fontAlgn="base"/>
                      <a:r>
                        <a:rPr lang="en-GB" sz="1600" dirty="0">
                          <a:effectLst/>
                        </a:rPr>
                        <a:t>PRODIGY </a:t>
                      </a:r>
                      <a:endParaRPr lang="en-GB" dirty="0">
                        <a:effectLst/>
                      </a:endParaRPr>
                    </a:p>
                  </a:txBody>
                  <a:tcPr/>
                </a:tc>
                <a:extLst>
                  <a:ext uri="{0D108BD9-81ED-4DB2-BD59-A6C34878D82A}">
                    <a16:rowId xmlns:a16="http://schemas.microsoft.com/office/drawing/2014/main" val="532734168"/>
                  </a:ext>
                </a:extLst>
              </a:tr>
              <a:tr h="993845">
                <a:tc>
                  <a:txBody>
                    <a:bodyPr/>
                    <a:lstStyle/>
                    <a:p>
                      <a:pPr algn="ctr" rtl="0" fontAlgn="base"/>
                      <a:r>
                        <a:rPr lang="en-GB" sz="1600" dirty="0">
                          <a:effectLst/>
                        </a:rPr>
                        <a:t>T </a:t>
                      </a:r>
                      <a:endParaRPr lang="en-GB" dirty="0">
                        <a:effectLst/>
                      </a:endParaRPr>
                    </a:p>
                    <a:p>
                      <a:pPr rtl="0" fontAlgn="base"/>
                      <a:endParaRPr lang="en-GB">
                        <a:effectLst/>
                      </a:endParaRPr>
                    </a:p>
                  </a:txBody>
                  <a:tcPr/>
                </a:tc>
                <a:tc>
                  <a:txBody>
                    <a:bodyPr/>
                    <a:lstStyle/>
                    <a:p>
                      <a:pPr rtl="0" fontAlgn="base"/>
                      <a:r>
                        <a:rPr lang="en-GB" sz="1100" dirty="0">
                          <a:effectLst/>
                        </a:rPr>
                        <a:t>READING - </a:t>
                      </a:r>
                      <a:endParaRPr lang="en-GB" dirty="0">
                        <a:effectLst/>
                      </a:endParaRPr>
                    </a:p>
                    <a:p>
                      <a:pPr rtl="0" fontAlgn="base"/>
                      <a:r>
                        <a:rPr lang="en-GB" sz="900" dirty="0">
                          <a:effectLst/>
                        </a:rPr>
                        <a:t>QUESTIONS</a:t>
                      </a:r>
                    </a:p>
                  </a:txBody>
                  <a:tcPr/>
                </a:tc>
                <a:tc>
                  <a:txBody>
                    <a:bodyPr/>
                    <a:lstStyle/>
                    <a:p>
                      <a:pPr algn="ctr" rtl="0" fontAlgn="base"/>
                      <a:endParaRPr lang="en-GB" sz="900">
                        <a:effectLst/>
                      </a:endParaRPr>
                    </a:p>
                    <a:p>
                      <a:pPr algn="ctr" rtl="0" fontAlgn="base"/>
                      <a:r>
                        <a:rPr lang="en-GB" sz="900" dirty="0">
                          <a:effectLst/>
                        </a:rPr>
                        <a:t>SPELLING </a:t>
                      </a:r>
                    </a:p>
                  </a:txBody>
                  <a:tcPr/>
                </a:tc>
                <a:tc>
                  <a:txBody>
                    <a:bodyPr/>
                    <a:lstStyle/>
                    <a:p>
                      <a:pPr algn="ctr" rtl="0" fontAlgn="base"/>
                      <a:r>
                        <a:rPr lang="en-GB" sz="1000" dirty="0">
                          <a:effectLst/>
                        </a:rPr>
                        <a:t>DETERMINER</a:t>
                      </a:r>
                      <a:r>
                        <a:rPr lang="en-GB" sz="1000" baseline="0" dirty="0">
                          <a:effectLst/>
                        </a:rPr>
                        <a:t> SHEET</a:t>
                      </a:r>
                      <a:endParaRPr lang="en-GB" sz="1000" dirty="0">
                        <a:effectLst/>
                      </a:endParaRPr>
                    </a:p>
                  </a:txBody>
                  <a:tcPr anchor="ctr"/>
                </a:tc>
                <a:tc>
                  <a:txBody>
                    <a:bodyPr/>
                    <a:lstStyle/>
                    <a:p>
                      <a:pPr lvl="0" algn="ctr">
                        <a:buNone/>
                      </a:pPr>
                      <a:r>
                        <a:rPr lang="en-GB" sz="1200" b="0" i="0" u="none" strike="noStrike" noProof="0" dirty="0">
                          <a:effectLst/>
                          <a:latin typeface="Calibri"/>
                        </a:rPr>
                        <a:t>PERSUASIVE  LANGUAGE</a:t>
                      </a:r>
                      <a:endParaRPr lang="en-US" sz="1200" dirty="0"/>
                    </a:p>
                  </a:txBody>
                  <a:tcPr anchor="ctr"/>
                </a:tc>
                <a:tc>
                  <a:txBody>
                    <a:bodyPr/>
                    <a:lstStyle/>
                    <a:p>
                      <a:pPr algn="ctr" rtl="0" fontAlgn="base"/>
                      <a:r>
                        <a:rPr lang="en-GB" sz="1100" dirty="0">
                          <a:effectLst/>
                        </a:rPr>
                        <a:t>MATHS </a:t>
                      </a:r>
                    </a:p>
                    <a:p>
                      <a:pPr lvl="0" algn="ctr">
                        <a:buNone/>
                      </a:pPr>
                      <a:r>
                        <a:rPr lang="en-GB" sz="1200" dirty="0">
                          <a:effectLst/>
                        </a:rPr>
                        <a:t>Written Methods</a:t>
                      </a:r>
                      <a:endParaRPr lang="en-GB" sz="1100" dirty="0">
                        <a:effectLst/>
                      </a:endParaRPr>
                    </a:p>
                  </a:txBody>
                  <a:tcPr/>
                </a:tc>
                <a:tc>
                  <a:txBody>
                    <a:bodyPr/>
                    <a:lstStyle/>
                    <a:p>
                      <a:pPr rtl="0" fontAlgn="base"/>
                      <a:r>
                        <a:rPr lang="en-GB" sz="1400" dirty="0">
                          <a:effectLst/>
                        </a:rPr>
                        <a:t>   1.MUSIC  - watch the video</a:t>
                      </a:r>
                    </a:p>
                    <a:p>
                      <a:pPr rtl="0" fontAlgn="base"/>
                      <a:r>
                        <a:rPr lang="en-GB" sz="1400" dirty="0">
                          <a:effectLst/>
                        </a:rPr>
                        <a:t>    2. FRENCH  - Food. Watch the video</a:t>
                      </a:r>
                      <a:endParaRPr lang="en-GB" dirty="0">
                        <a:effectLst/>
                      </a:endParaRPr>
                    </a:p>
                  </a:txBody>
                  <a:tcPr/>
                </a:tc>
                <a:tc>
                  <a:txBody>
                    <a:bodyPr/>
                    <a:lstStyle/>
                    <a:p>
                      <a:pPr algn="ctr" rtl="0" fontAlgn="base"/>
                      <a:r>
                        <a:rPr lang="en-GB" sz="1600" dirty="0">
                          <a:effectLst/>
                        </a:rPr>
                        <a:t>TT </a:t>
                      </a:r>
                      <a:endParaRPr lang="en-GB" dirty="0">
                        <a:effectLst/>
                      </a:endParaRPr>
                    </a:p>
                    <a:p>
                      <a:pPr lvl="0" algn="ctr">
                        <a:buNone/>
                      </a:pPr>
                      <a:r>
                        <a:rPr lang="en-GB" sz="1200" dirty="0">
                          <a:effectLst/>
                        </a:rPr>
                        <a:t>ROCKSTARS </a:t>
                      </a:r>
                      <a:endParaRPr lang="en-GB" dirty="0">
                        <a:effectLst/>
                      </a:endParaRPr>
                    </a:p>
                  </a:txBody>
                  <a:tcPr/>
                </a:tc>
                <a:extLst>
                  <a:ext uri="{0D108BD9-81ED-4DB2-BD59-A6C34878D82A}">
                    <a16:rowId xmlns:a16="http://schemas.microsoft.com/office/drawing/2014/main" val="3283210654"/>
                  </a:ext>
                </a:extLst>
              </a:tr>
              <a:tr h="993845">
                <a:tc>
                  <a:txBody>
                    <a:bodyPr/>
                    <a:lstStyle/>
                    <a:p>
                      <a:pPr algn="ctr" rtl="0" fontAlgn="base"/>
                      <a:r>
                        <a:rPr lang="en-GB" sz="1600" dirty="0">
                          <a:effectLst/>
                        </a:rPr>
                        <a:t>W </a:t>
                      </a:r>
                      <a:endParaRPr lang="en-GB" dirty="0">
                        <a:effectLst/>
                      </a:endParaRPr>
                    </a:p>
                    <a:p>
                      <a:pPr rtl="0" fontAlgn="base"/>
                      <a:endParaRPr lang="en-GB">
                        <a:effectLst/>
                      </a:endParaRPr>
                    </a:p>
                  </a:txBody>
                  <a:tcPr/>
                </a:tc>
                <a:tc>
                  <a:txBody>
                    <a:bodyPr/>
                    <a:lstStyle/>
                    <a:p>
                      <a:pPr algn="ctr" rtl="0" fontAlgn="base"/>
                      <a:r>
                        <a:rPr lang="en-GB" sz="1000" dirty="0">
                          <a:effectLst/>
                        </a:rPr>
                        <a:t>READING –  </a:t>
                      </a:r>
                    </a:p>
                    <a:p>
                      <a:pPr algn="ctr" rtl="0" fontAlgn="base"/>
                      <a:r>
                        <a:rPr lang="en-GB" sz="1000" dirty="0">
                          <a:effectLst/>
                        </a:rPr>
                        <a:t>START CHAPTER 5</a:t>
                      </a:r>
                    </a:p>
                  </a:txBody>
                  <a:tcPr/>
                </a:tc>
                <a:tc>
                  <a:txBody>
                    <a:bodyPr/>
                    <a:lstStyle/>
                    <a:p>
                      <a:pPr algn="ctr" rtl="0" fontAlgn="base"/>
                      <a:r>
                        <a:rPr lang="en-GB" sz="900" dirty="0">
                          <a:effectLst/>
                        </a:rPr>
                        <a:t>SPELLING - </a:t>
                      </a:r>
                    </a:p>
                  </a:txBody>
                  <a:tcPr/>
                </a:tc>
                <a:tc>
                  <a:txBody>
                    <a:bodyPr/>
                    <a:lstStyle/>
                    <a:p>
                      <a:pPr marL="0" marR="0" indent="0" algn="ctr" defTabSz="457200" rtl="0" eaLnBrk="1" fontAlgn="base" latinLnBrk="0" hangingPunct="1">
                        <a:lnSpc>
                          <a:spcPct val="100000"/>
                        </a:lnSpc>
                        <a:spcBef>
                          <a:spcPts val="0"/>
                        </a:spcBef>
                        <a:spcAft>
                          <a:spcPts val="0"/>
                        </a:spcAft>
                        <a:buClrTx/>
                        <a:buSzTx/>
                        <a:buFontTx/>
                        <a:buNone/>
                        <a:tabLst/>
                        <a:defRPr/>
                      </a:pPr>
                      <a:r>
                        <a:rPr lang="en-GB" sz="1000" dirty="0">
                          <a:effectLst/>
                        </a:rPr>
                        <a:t>DETERMINER</a:t>
                      </a:r>
                      <a:r>
                        <a:rPr lang="en-GB" sz="1000" baseline="0" dirty="0">
                          <a:effectLst/>
                        </a:rPr>
                        <a:t> SHEET</a:t>
                      </a:r>
                      <a:endParaRPr lang="en-GB" sz="1000" dirty="0">
                        <a:effectLst/>
                      </a:endParaRPr>
                    </a:p>
                    <a:p>
                      <a:pPr algn="ctr" rtl="0" fontAlgn="base"/>
                      <a:endParaRPr lang="en-GB" sz="1000" dirty="0">
                        <a:effectLst/>
                      </a:endParaRPr>
                    </a:p>
                  </a:txBody>
                  <a:tcPr/>
                </a:tc>
                <a:tc>
                  <a:txBody>
                    <a:bodyPr/>
                    <a:lstStyle/>
                    <a:p>
                      <a:pPr lvl="0" algn="ctr">
                        <a:buNone/>
                      </a:pPr>
                      <a:r>
                        <a:rPr lang="en-GB" sz="1200" b="0" i="0" u="none" strike="noStrike" noProof="0" dirty="0">
                          <a:effectLst/>
                          <a:latin typeface="Calibri"/>
                        </a:rPr>
                        <a:t>PERSUASIVE   LANGUAGE</a:t>
                      </a:r>
                      <a:endParaRPr lang="en-US" sz="1200" dirty="0"/>
                    </a:p>
                  </a:txBody>
                  <a:tcPr anchor="ctr"/>
                </a:tc>
                <a:tc>
                  <a:txBody>
                    <a:bodyPr/>
                    <a:lstStyle/>
                    <a:p>
                      <a:pPr algn="ctr" rtl="0" fontAlgn="base"/>
                      <a:r>
                        <a:rPr lang="en-GB" sz="1100" dirty="0">
                          <a:effectLst/>
                        </a:rPr>
                        <a:t>MATHS </a:t>
                      </a:r>
                      <a:endParaRPr lang="en-GB" dirty="0">
                        <a:effectLst/>
                      </a:endParaRPr>
                    </a:p>
                    <a:p>
                      <a:pPr algn="ctr" rtl="0" fontAlgn="base"/>
                      <a:r>
                        <a:rPr lang="en-GB" sz="1200" dirty="0">
                          <a:effectLst/>
                        </a:rPr>
                        <a:t>Multiply 2 digits by 1 digit</a:t>
                      </a:r>
                    </a:p>
                  </a:txBody>
                  <a:tcPr/>
                </a:tc>
                <a:tc>
                  <a:txBody>
                    <a:bodyPr/>
                    <a:lstStyle/>
                    <a:p>
                      <a:pPr rtl="0" fontAlgn="base"/>
                      <a:r>
                        <a:rPr lang="en-GB" sz="1400" dirty="0">
                          <a:effectLst/>
                        </a:rPr>
                        <a:t>GREEK PROJECT WORK </a:t>
                      </a:r>
                      <a:endParaRPr lang="en-GB" dirty="0">
                        <a:effectLst/>
                      </a:endParaRPr>
                    </a:p>
                    <a:p>
                      <a:pPr rtl="0" fontAlgn="base"/>
                      <a:endParaRPr lang="en-GB" sz="1400">
                        <a:effectLst/>
                      </a:endParaRPr>
                    </a:p>
                    <a:p>
                      <a:pPr rtl="0" fontAlgn="base"/>
                      <a:r>
                        <a:rPr lang="en-GB" sz="1400" dirty="0">
                          <a:effectLst/>
                        </a:rPr>
                        <a:t>PE – CONTINUE WITH I AM A CELEBRITY PPT </a:t>
                      </a:r>
                      <a:endParaRPr lang="en-GB" dirty="0">
                        <a:effectLst/>
                      </a:endParaRPr>
                    </a:p>
                  </a:txBody>
                  <a:tcPr anchor="ctr"/>
                </a:tc>
                <a:tc>
                  <a:txBody>
                    <a:bodyPr/>
                    <a:lstStyle/>
                    <a:p>
                      <a:pPr algn="ctr" rtl="0" fontAlgn="base"/>
                      <a:r>
                        <a:rPr lang="en-GB" sz="1600" dirty="0">
                          <a:effectLst/>
                        </a:rPr>
                        <a:t>PRODIGY </a:t>
                      </a:r>
                      <a:endParaRPr lang="en-GB" dirty="0">
                        <a:effectLst/>
                      </a:endParaRPr>
                    </a:p>
                  </a:txBody>
                  <a:tcPr anchor="ctr"/>
                </a:tc>
                <a:extLst>
                  <a:ext uri="{0D108BD9-81ED-4DB2-BD59-A6C34878D82A}">
                    <a16:rowId xmlns:a16="http://schemas.microsoft.com/office/drawing/2014/main" val="2836275889"/>
                  </a:ext>
                </a:extLst>
              </a:tr>
              <a:tr h="919653">
                <a:tc>
                  <a:txBody>
                    <a:bodyPr/>
                    <a:lstStyle/>
                    <a:p>
                      <a:pPr algn="ctr" rtl="0" fontAlgn="base"/>
                      <a:r>
                        <a:rPr lang="en-GB" sz="1600" dirty="0">
                          <a:effectLst/>
                        </a:rPr>
                        <a:t>T </a:t>
                      </a:r>
                      <a:endParaRPr lang="en-GB" dirty="0">
                        <a:effectLst/>
                      </a:endParaRPr>
                    </a:p>
                    <a:p>
                      <a:pPr rtl="0" fontAlgn="base"/>
                      <a:endParaRPr lang="en-GB">
                        <a:effectLst/>
                      </a:endParaRPr>
                    </a:p>
                  </a:txBody>
                  <a:tcPr/>
                </a:tc>
                <a:tc>
                  <a:txBody>
                    <a:bodyPr/>
                    <a:lstStyle/>
                    <a:p>
                      <a:pPr rtl="0" fontAlgn="base"/>
                      <a:r>
                        <a:rPr lang="en-GB" sz="1000" dirty="0">
                          <a:effectLst/>
                        </a:rPr>
                        <a:t>READING – FINISH CHAPTER 5</a:t>
                      </a:r>
                    </a:p>
                  </a:txBody>
                  <a:tcPr/>
                </a:tc>
                <a:tc>
                  <a:txBody>
                    <a:bodyPr/>
                    <a:lstStyle/>
                    <a:p>
                      <a:pPr algn="l" rtl="0" fontAlgn="base"/>
                      <a:r>
                        <a:rPr lang="en-GB" sz="900" dirty="0">
                          <a:effectLst/>
                        </a:rPr>
                        <a:t>SPELLING </a:t>
                      </a:r>
                    </a:p>
                    <a:p>
                      <a:pPr algn="ctr" rtl="0" fontAlgn="base"/>
                      <a:endParaRPr lang="en-GB" sz="900">
                        <a:effectLs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000" dirty="0">
                          <a:effectLst/>
                        </a:rPr>
                        <a:t>DETERMINER</a:t>
                      </a:r>
                      <a:r>
                        <a:rPr lang="en-GB" sz="1000" baseline="0" dirty="0">
                          <a:effectLst/>
                        </a:rPr>
                        <a:t> SHEET</a:t>
                      </a:r>
                      <a:endParaRPr lang="en-GB" sz="1000" dirty="0">
                        <a:effectLst/>
                      </a:endParaRPr>
                    </a:p>
                    <a:p>
                      <a:pPr algn="ctr"/>
                      <a:endParaRPr lang="en-US" sz="1000"/>
                    </a:p>
                  </a:txBody>
                  <a:tcPr/>
                </a:tc>
                <a:tc>
                  <a:txBody>
                    <a:bodyPr/>
                    <a:lstStyle/>
                    <a:p>
                      <a:pPr lvl="0" algn="ctr">
                        <a:buNone/>
                      </a:pPr>
                      <a:r>
                        <a:rPr lang="en-GB" sz="1200" b="0" i="0" u="none" strike="noStrike" noProof="0" dirty="0">
                          <a:effectLst/>
                          <a:latin typeface="Calibri"/>
                        </a:rPr>
                        <a:t>PERSUASIVE  LANGUAGE</a:t>
                      </a:r>
                      <a:endParaRPr lang="en-US" sz="1200" dirty="0"/>
                    </a:p>
                  </a:txBody>
                  <a:tcPr anchor="ctr"/>
                </a:tc>
                <a:tc>
                  <a:txBody>
                    <a:bodyPr/>
                    <a:lstStyle/>
                    <a:p>
                      <a:pPr algn="ctr" rtl="0" fontAlgn="base"/>
                      <a:r>
                        <a:rPr lang="en-GB" sz="1100" dirty="0">
                          <a:effectLst/>
                        </a:rPr>
                        <a:t>MATHS </a:t>
                      </a:r>
                      <a:endParaRPr lang="en-GB" dirty="0">
                        <a:effectLst/>
                      </a:endParaRPr>
                    </a:p>
                    <a:p>
                      <a:pPr algn="ctr" rtl="0" fontAlgn="base"/>
                      <a:r>
                        <a:rPr lang="en-GB" sz="1200" dirty="0">
                          <a:effectLst/>
                        </a:rPr>
                        <a:t>Multiply 2 digits by 1 digit</a:t>
                      </a:r>
                      <a:endParaRPr lang="en-GB" dirty="0">
                        <a:effectLst/>
                      </a:endParaRPr>
                    </a:p>
                  </a:txBody>
                  <a:tcPr/>
                </a:tc>
                <a:tc>
                  <a:txBody>
                    <a:bodyPr/>
                    <a:lstStyle/>
                    <a:p>
                      <a:pPr rtl="0" fontAlgn="base"/>
                      <a:r>
                        <a:rPr lang="en-GB" sz="1400" dirty="0">
                          <a:effectLst/>
                        </a:rPr>
                        <a:t>   </a:t>
                      </a:r>
                      <a:endParaRPr lang="en-GB" dirty="0">
                        <a:effectLst/>
                      </a:endParaRPr>
                    </a:p>
                    <a:p>
                      <a:pPr rtl="0" fontAlgn="base"/>
                      <a:r>
                        <a:rPr lang="en-GB" sz="1400" dirty="0">
                          <a:effectLst/>
                        </a:rPr>
                        <a:t>GEOG /HISTORY</a:t>
                      </a:r>
                      <a:endParaRPr lang="en-GB" dirty="0">
                        <a:effectLst/>
                      </a:endParaRPr>
                    </a:p>
                    <a:p>
                      <a:pPr lvl="0">
                        <a:buNone/>
                      </a:pPr>
                      <a:r>
                        <a:rPr lang="en-GB" sz="1100" dirty="0">
                          <a:effectLst/>
                        </a:rPr>
                        <a:t>Record historical information about the Iroquois tribe.</a:t>
                      </a:r>
                      <a:endParaRPr lang="en-GB" sz="1400" dirty="0">
                        <a:effectLst/>
                      </a:endParaRPr>
                    </a:p>
                    <a:p>
                      <a:pPr rtl="0" fontAlgn="base"/>
                      <a:r>
                        <a:rPr lang="en-GB" sz="1400" dirty="0">
                          <a:effectLst/>
                        </a:rPr>
                        <a:t>   </a:t>
                      </a:r>
                      <a:endParaRPr lang="en-GB" dirty="0">
                        <a:effectLst/>
                      </a:endParaRPr>
                    </a:p>
                  </a:txBody>
                  <a:tcPr/>
                </a:tc>
                <a:tc>
                  <a:txBody>
                    <a:bodyPr/>
                    <a:lstStyle/>
                    <a:p>
                      <a:pPr algn="ctr" rtl="0" fontAlgn="base"/>
                      <a:r>
                        <a:rPr lang="en-GB" sz="1600" dirty="0">
                          <a:effectLst/>
                        </a:rPr>
                        <a:t>TT</a:t>
                      </a:r>
                      <a:endParaRPr lang="en-GB" dirty="0">
                        <a:effectLst/>
                      </a:endParaRPr>
                    </a:p>
                    <a:p>
                      <a:pPr lvl="0" algn="ctr">
                        <a:buNone/>
                      </a:pPr>
                      <a:r>
                        <a:rPr lang="en-GB" sz="1600" dirty="0">
                          <a:effectLst/>
                        </a:rPr>
                        <a:t> </a:t>
                      </a:r>
                      <a:r>
                        <a:rPr lang="en-GB" sz="1200" dirty="0">
                          <a:effectLst/>
                        </a:rPr>
                        <a:t>ROCKSTARS </a:t>
                      </a:r>
                      <a:endParaRPr lang="en-GB" dirty="0">
                        <a:effectLst/>
                      </a:endParaRPr>
                    </a:p>
                  </a:txBody>
                  <a:tcPr/>
                </a:tc>
                <a:extLst>
                  <a:ext uri="{0D108BD9-81ED-4DB2-BD59-A6C34878D82A}">
                    <a16:rowId xmlns:a16="http://schemas.microsoft.com/office/drawing/2014/main" val="2513779793"/>
                  </a:ext>
                </a:extLst>
              </a:tr>
              <a:tr h="886402">
                <a:tc>
                  <a:txBody>
                    <a:bodyPr/>
                    <a:lstStyle/>
                    <a:p>
                      <a:pPr algn="ctr" rtl="0" fontAlgn="base"/>
                      <a:r>
                        <a:rPr lang="en-GB" sz="1600" dirty="0">
                          <a:effectLst/>
                        </a:rPr>
                        <a:t>F </a:t>
                      </a:r>
                      <a:endParaRPr lang="en-GB" dirty="0">
                        <a:effectLst/>
                      </a:endParaRPr>
                    </a:p>
                  </a:txBody>
                  <a:tcPr/>
                </a:tc>
                <a:tc>
                  <a:txBody>
                    <a:bodyPr/>
                    <a:lstStyle/>
                    <a:p>
                      <a:pPr rtl="0" fontAlgn="base"/>
                      <a:r>
                        <a:rPr lang="en-GB" sz="1000" dirty="0">
                          <a:effectLst/>
                        </a:rPr>
                        <a:t>READING SKILLS SHEET -</a:t>
                      </a:r>
                    </a:p>
                  </a:txBody>
                  <a:tcPr/>
                </a:tc>
                <a:tc gridSpan="2">
                  <a:txBody>
                    <a:bodyPr/>
                    <a:lstStyle/>
                    <a:p>
                      <a:pPr algn="ctr" rtl="0" fontAlgn="base"/>
                      <a:r>
                        <a:rPr lang="en-GB" sz="900" dirty="0">
                          <a:effectLst/>
                        </a:rPr>
                        <a:t>SPELLINGS </a:t>
                      </a:r>
                    </a:p>
                    <a:p>
                      <a:pPr algn="ctr" rtl="0" fontAlgn="base"/>
                      <a:r>
                        <a:rPr lang="en-GB" sz="1100" dirty="0">
                          <a:effectLst/>
                        </a:rPr>
                        <a:t> WATCH THE VIDEO </a:t>
                      </a:r>
                    </a:p>
                    <a:p>
                      <a:pPr lvl="0" algn="ctr">
                        <a:lnSpc>
                          <a:spcPct val="100000"/>
                        </a:lnSpc>
                        <a:spcBef>
                          <a:spcPts val="0"/>
                        </a:spcBef>
                        <a:spcAft>
                          <a:spcPts val="0"/>
                        </a:spcAft>
                        <a:buNone/>
                      </a:pPr>
                      <a:r>
                        <a:rPr lang="en-GB" sz="800" b="0" i="0" u="none" strike="noStrike" noProof="0" dirty="0">
                          <a:effectLst/>
                          <a:latin typeface="Calibri"/>
                          <a:hlinkClick r:id="rId4"/>
                        </a:rPr>
                        <a:t>https://classroom.thenational.academy/lessons/to-practise-curriculum-words-6tj32d?activity=video&amp;step=1</a:t>
                      </a:r>
                      <a:endParaRPr lang="en-GB" sz="800" dirty="0"/>
                    </a:p>
                    <a:p>
                      <a:pPr lvl="0" algn="ctr">
                        <a:buNone/>
                      </a:pPr>
                      <a:endParaRPr lang="en-GB" sz="1100">
                        <a:effectLst/>
                      </a:endParaRPr>
                    </a:p>
                    <a:p>
                      <a:pPr algn="ctr" rtl="0" fontAlgn="base"/>
                      <a:endParaRPr lang="en-GB">
                        <a:effectLst/>
                      </a:endParaRPr>
                    </a:p>
                  </a:txBody>
                  <a:tcPr/>
                </a:tc>
                <a:tc hMerge="1">
                  <a:txBody>
                    <a:bodyPr/>
                    <a:lstStyle/>
                    <a:p>
                      <a:pPr algn="ctr" rtl="0" fontAlgn="base"/>
                      <a:endParaRPr lang="en-GB">
                        <a:effectLst/>
                      </a:endParaRPr>
                    </a:p>
                  </a:txBody>
                  <a:tcPr/>
                </a:tc>
                <a:tc>
                  <a:txBody>
                    <a:bodyPr/>
                    <a:lstStyle/>
                    <a:p>
                      <a:pPr lvl="0" algn="ctr">
                        <a:buNone/>
                      </a:pPr>
                      <a:r>
                        <a:rPr lang="en-GB" sz="1200" b="0" i="0" u="none" strike="noStrike" noProof="0" dirty="0">
                          <a:effectLst/>
                          <a:latin typeface="Calibri"/>
                        </a:rPr>
                        <a:t>PERSUASIVE  LANGUAGE</a:t>
                      </a:r>
                      <a:endParaRPr lang="en-US" sz="1200" dirty="0"/>
                    </a:p>
                  </a:txBody>
                  <a:tcPr/>
                </a:tc>
                <a:tc>
                  <a:txBody>
                    <a:bodyPr/>
                    <a:lstStyle/>
                    <a:p>
                      <a:pPr algn="ctr" rtl="0" fontAlgn="base"/>
                      <a:r>
                        <a:rPr lang="en-GB" sz="1100" dirty="0">
                          <a:effectLst/>
                        </a:rPr>
                        <a:t>MATHS </a:t>
                      </a:r>
                      <a:endParaRPr lang="en-GB" dirty="0">
                        <a:effectLst/>
                      </a:endParaRPr>
                    </a:p>
                    <a:p>
                      <a:pPr algn="ctr" rtl="0" fontAlgn="base"/>
                      <a:r>
                        <a:rPr lang="en-GB" sz="1100" dirty="0">
                          <a:effectLst/>
                        </a:rPr>
                        <a:t>Multiply 3 digits by 1 digit</a:t>
                      </a:r>
                    </a:p>
                    <a:p>
                      <a:pPr algn="ctr" rtl="0" fontAlgn="base"/>
                      <a:endParaRPr lang="en-GB">
                        <a:effectLst/>
                      </a:endParaRPr>
                    </a:p>
                  </a:txBody>
                  <a:tcPr anchor="ctr"/>
                </a:tc>
                <a:tc>
                  <a:txBody>
                    <a:bodyPr/>
                    <a:lstStyle/>
                    <a:p>
                      <a:pPr rtl="0" fontAlgn="base"/>
                      <a:r>
                        <a:rPr lang="en-GB" sz="1400" dirty="0">
                          <a:effectLst/>
                        </a:rPr>
                        <a:t>   DT</a:t>
                      </a:r>
                    </a:p>
                    <a:p>
                      <a:pPr lvl="0">
                        <a:buNone/>
                      </a:pPr>
                      <a:r>
                        <a:rPr lang="en-GB" sz="1400" dirty="0">
                          <a:effectLst/>
                        </a:rPr>
                        <a:t>Prepare and cook a traditional US dish </a:t>
                      </a:r>
                    </a:p>
                  </a:txBody>
                  <a:tcPr/>
                </a:tc>
                <a:tc>
                  <a:txBody>
                    <a:bodyPr/>
                    <a:lstStyle/>
                    <a:p>
                      <a:pPr algn="ctr" rtl="0" fontAlgn="base"/>
                      <a:endParaRPr lang="en-GB" sz="1600">
                        <a:effectLst/>
                      </a:endParaRPr>
                    </a:p>
                    <a:p>
                      <a:pPr algn="ctr" rtl="0" fontAlgn="base"/>
                      <a:r>
                        <a:rPr lang="en-GB" sz="1600" dirty="0">
                          <a:effectLst/>
                        </a:rPr>
                        <a:t>PRODIGY </a:t>
                      </a:r>
                      <a:endParaRPr lang="en-GB" dirty="0">
                        <a:effectLst/>
                      </a:endParaRPr>
                    </a:p>
                  </a:txBody>
                  <a:tcPr/>
                </a:tc>
                <a:extLst>
                  <a:ext uri="{0D108BD9-81ED-4DB2-BD59-A6C34878D82A}">
                    <a16:rowId xmlns:a16="http://schemas.microsoft.com/office/drawing/2014/main" val="2887762791"/>
                  </a:ext>
                </a:extLst>
              </a:tr>
            </a:tbl>
          </a:graphicData>
        </a:graphic>
      </p:graphicFrame>
      <p:sp>
        <p:nvSpPr>
          <p:cNvPr id="2" name="TextBox 1"/>
          <p:cNvSpPr txBox="1"/>
          <p:nvPr/>
        </p:nvSpPr>
        <p:spPr>
          <a:xfrm>
            <a:off x="917858" y="-75535"/>
            <a:ext cx="6563311"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933326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350797-1F2A-4183-A6CE-B805232C53BD}"/>
              </a:ext>
            </a:extLst>
          </p:cNvPr>
          <p:cNvSpPr txBox="1"/>
          <p:nvPr/>
        </p:nvSpPr>
        <p:spPr>
          <a:xfrm>
            <a:off x="3200400" y="3200400"/>
            <a:ext cx="2743200"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cs typeface="Calibri"/>
              </a:rPr>
              <a:t>Monday 25th January</a:t>
            </a:r>
            <a:endParaRPr lang="en-US" dirty="0"/>
          </a:p>
          <a:p>
            <a:pPr algn="ctr"/>
            <a:endParaRPr lang="en-US" sz="2400" dirty="0">
              <a:cs typeface="Calibri"/>
            </a:endParaRPr>
          </a:p>
          <a:p>
            <a:pPr algn="ctr"/>
            <a:r>
              <a:rPr lang="en-US" sz="2400" dirty="0" err="1">
                <a:cs typeface="Calibri"/>
              </a:rPr>
              <a:t>Maths</a:t>
            </a:r>
            <a:endParaRPr lang="en-US" sz="2400" dirty="0">
              <a:cs typeface="Calibri"/>
            </a:endParaRPr>
          </a:p>
          <a:p>
            <a:pPr algn="ctr"/>
            <a:endParaRPr lang="en-US" sz="2400" dirty="0">
              <a:cs typeface="Calibri"/>
            </a:endParaRPr>
          </a:p>
          <a:p>
            <a:pPr algn="ctr"/>
            <a:r>
              <a:rPr lang="en-US" sz="2400" dirty="0">
                <a:cs typeface="Calibri"/>
              </a:rPr>
              <a:t>Efficient Multiplication</a:t>
            </a:r>
          </a:p>
          <a:p>
            <a:endParaRPr lang="en-US" dirty="0">
              <a:cs typeface="Calibri"/>
            </a:endParaRPr>
          </a:p>
        </p:txBody>
      </p:sp>
    </p:spTree>
    <p:extLst>
      <p:ext uri="{BB962C8B-B14F-4D97-AF65-F5344CB8AC3E}">
        <p14:creationId xmlns:p14="http://schemas.microsoft.com/office/powerpoint/2010/main" val="673082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145CE-9A84-4838-91FF-40E19C78BF54}"/>
              </a:ext>
            </a:extLst>
          </p:cNvPr>
          <p:cNvPicPr>
            <a:picLocks noChangeAspect="1"/>
          </p:cNvPicPr>
          <p:nvPr/>
        </p:nvPicPr>
        <p:blipFill>
          <a:blip r:embed="rId2"/>
          <a:stretch>
            <a:fillRect/>
          </a:stretch>
        </p:blipFill>
        <p:spPr>
          <a:xfrm>
            <a:off x="1" y="0"/>
            <a:ext cx="9144000" cy="6857999"/>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D32A57B7-020B-491D-AAA6-9FD76D01B9FF}"/>
                  </a:ext>
                </a:extLst>
              </p14:cNvPr>
              <p14:cNvContentPartPr/>
              <p14:nvPr/>
            </p14:nvContentPartPr>
            <p14:xfrm>
              <a:off x="5034165" y="1538957"/>
              <a:ext cx="495300" cy="390524"/>
            </p14:xfrm>
          </p:contentPart>
        </mc:Choice>
        <mc:Fallback xmlns="">
          <p:pic>
            <p:nvPicPr>
              <p:cNvPr id="3" name="Ink 2">
                <a:extLst>
                  <a:ext uri="{FF2B5EF4-FFF2-40B4-BE49-F238E27FC236}">
                    <a16:creationId xmlns:a16="http://schemas.microsoft.com/office/drawing/2014/main" id="{D32A57B7-020B-491D-AAA6-9FD76D01B9FF}"/>
                  </a:ext>
                </a:extLst>
              </p:cNvPr>
              <p:cNvPicPr/>
              <p:nvPr/>
            </p:nvPicPr>
            <p:blipFill>
              <a:blip r:embed="rId4"/>
              <a:stretch>
                <a:fillRect/>
              </a:stretch>
            </p:blipFill>
            <p:spPr>
              <a:xfrm>
                <a:off x="4971623" y="1476039"/>
                <a:ext cx="620742" cy="51672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61704F97-B39D-40A9-B0C3-50FEAB69C3E6}"/>
                  </a:ext>
                </a:extLst>
              </p14:cNvPr>
              <p14:cNvContentPartPr/>
              <p14:nvPr/>
            </p14:nvContentPartPr>
            <p14:xfrm>
              <a:off x="6740657" y="2805544"/>
              <a:ext cx="381000" cy="314325"/>
            </p14:xfrm>
          </p:contentPart>
        </mc:Choice>
        <mc:Fallback xmlns="">
          <p:pic>
            <p:nvPicPr>
              <p:cNvPr id="4" name="Ink 3">
                <a:extLst>
                  <a:ext uri="{FF2B5EF4-FFF2-40B4-BE49-F238E27FC236}">
                    <a16:creationId xmlns:a16="http://schemas.microsoft.com/office/drawing/2014/main" id="{61704F97-B39D-40A9-B0C3-50FEAB69C3E6}"/>
                  </a:ext>
                </a:extLst>
              </p:cNvPr>
              <p:cNvPicPr/>
              <p:nvPr/>
            </p:nvPicPr>
            <p:blipFill>
              <a:blip r:embed="rId6"/>
              <a:stretch>
                <a:fillRect/>
              </a:stretch>
            </p:blipFill>
            <p:spPr>
              <a:xfrm>
                <a:off x="6677460" y="2742607"/>
                <a:ext cx="507758" cy="44056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21E74363-8A62-46C4-A637-102410ED4E33}"/>
                  </a:ext>
                </a:extLst>
              </p14:cNvPr>
              <p14:cNvContentPartPr/>
              <p14:nvPr/>
            </p14:nvContentPartPr>
            <p14:xfrm>
              <a:off x="4329544" y="4060931"/>
              <a:ext cx="219075" cy="342900"/>
            </p14:xfrm>
          </p:contentPart>
        </mc:Choice>
        <mc:Fallback xmlns="">
          <p:pic>
            <p:nvPicPr>
              <p:cNvPr id="5" name="Ink 4">
                <a:extLst>
                  <a:ext uri="{FF2B5EF4-FFF2-40B4-BE49-F238E27FC236}">
                    <a16:creationId xmlns:a16="http://schemas.microsoft.com/office/drawing/2014/main" id="{21E74363-8A62-46C4-A637-102410ED4E33}"/>
                  </a:ext>
                </a:extLst>
              </p:cNvPr>
              <p:cNvPicPr/>
              <p:nvPr/>
            </p:nvPicPr>
            <p:blipFill>
              <a:blip r:embed="rId8"/>
              <a:stretch>
                <a:fillRect/>
              </a:stretch>
            </p:blipFill>
            <p:spPr>
              <a:xfrm>
                <a:off x="4266070" y="3998060"/>
                <a:ext cx="345660" cy="46900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7571FA7F-7147-4ED4-AF55-E3F08DE0512A}"/>
                  </a:ext>
                </a:extLst>
              </p14:cNvPr>
              <p14:cNvContentPartPr/>
              <p14:nvPr/>
            </p14:nvContentPartPr>
            <p14:xfrm>
              <a:off x="5489863" y="4722019"/>
              <a:ext cx="1171575" cy="895350"/>
            </p14:xfrm>
          </p:contentPart>
        </mc:Choice>
        <mc:Fallback xmlns="">
          <p:pic>
            <p:nvPicPr>
              <p:cNvPr id="6" name="Ink 5">
                <a:extLst>
                  <a:ext uri="{FF2B5EF4-FFF2-40B4-BE49-F238E27FC236}">
                    <a16:creationId xmlns:a16="http://schemas.microsoft.com/office/drawing/2014/main" id="{7571FA7F-7147-4ED4-AF55-E3F08DE0512A}"/>
                  </a:ext>
                </a:extLst>
              </p:cNvPr>
              <p:cNvPicPr/>
              <p:nvPr/>
            </p:nvPicPr>
            <p:blipFill>
              <a:blip r:embed="rId10"/>
              <a:stretch>
                <a:fillRect/>
              </a:stretch>
            </p:blipFill>
            <p:spPr>
              <a:xfrm>
                <a:off x="5427312" y="4659099"/>
                <a:ext cx="1297037" cy="1021552"/>
              </a:xfrm>
              <a:prstGeom prst="rect">
                <a:avLst/>
              </a:prstGeom>
            </p:spPr>
          </p:pic>
        </mc:Fallback>
      </mc:AlternateContent>
    </p:spTree>
    <p:extLst>
      <p:ext uri="{BB962C8B-B14F-4D97-AF65-F5344CB8AC3E}">
        <p14:creationId xmlns:p14="http://schemas.microsoft.com/office/powerpoint/2010/main" val="4223764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990A5857-C294-40C2-A855-B45E3F1E2F7E}"/>
                  </a:ext>
                </a:extLst>
              </p14:cNvPr>
              <p14:cNvContentPartPr/>
              <p14:nvPr/>
            </p14:nvContentPartPr>
            <p14:xfrm>
              <a:off x="3775363" y="2961409"/>
              <a:ext cx="19050" cy="19050"/>
            </p14:xfrm>
          </p:contentPart>
        </mc:Choice>
        <mc:Fallback xmlns="">
          <p:pic>
            <p:nvPicPr>
              <p:cNvPr id="2" name="Ink 1">
                <a:extLst>
                  <a:ext uri="{FF2B5EF4-FFF2-40B4-BE49-F238E27FC236}">
                    <a16:creationId xmlns:a16="http://schemas.microsoft.com/office/drawing/2014/main" id="{990A5857-C294-40C2-A855-B45E3F1E2F7E}"/>
                  </a:ext>
                </a:extLst>
              </p:cNvPr>
              <p:cNvPicPr/>
              <p:nvPr/>
            </p:nvPicPr>
            <p:blipFill>
              <a:blip r:embed="rId3"/>
              <a:stretch>
                <a:fillRect/>
              </a:stretch>
            </p:blipFill>
            <p:spPr>
              <a:xfrm>
                <a:off x="441613" y="-372341"/>
                <a:ext cx="6667500" cy="6667500"/>
              </a:xfrm>
              <a:prstGeom prst="rect">
                <a:avLst/>
              </a:prstGeom>
            </p:spPr>
          </p:pic>
        </mc:Fallback>
      </mc:AlternateContent>
      <p:sp>
        <p:nvSpPr>
          <p:cNvPr id="3" name="TextBox 2">
            <a:extLst>
              <a:ext uri="{FF2B5EF4-FFF2-40B4-BE49-F238E27FC236}">
                <a16:creationId xmlns:a16="http://schemas.microsoft.com/office/drawing/2014/main" id="{18457FBD-21A0-421D-911F-355E720993FE}"/>
              </a:ext>
            </a:extLst>
          </p:cNvPr>
          <p:cNvSpPr txBox="1"/>
          <p:nvPr/>
        </p:nvSpPr>
        <p:spPr>
          <a:xfrm>
            <a:off x="3200400" y="3200400"/>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cs typeface="Calibri"/>
            </a:endParaRPr>
          </a:p>
          <a:p>
            <a:pPr algn="ctr"/>
            <a:r>
              <a:rPr lang="en-US" sz="2400" dirty="0">
                <a:cs typeface="Calibri"/>
              </a:rPr>
              <a:t>Watch the video.</a:t>
            </a:r>
          </a:p>
          <a:p>
            <a:endParaRPr lang="en-US" dirty="0">
              <a:ea typeface="+mn-lt"/>
              <a:cs typeface="+mn-lt"/>
            </a:endParaRPr>
          </a:p>
          <a:p>
            <a:r>
              <a:rPr lang="en-US" dirty="0">
                <a:ea typeface="+mn-lt"/>
                <a:cs typeface="+mn-lt"/>
                <a:hlinkClick r:id="rId4"/>
              </a:rPr>
              <a:t>https://vimeo.com/492101020</a:t>
            </a:r>
            <a:r>
              <a:rPr lang="en-US" dirty="0">
                <a:ea typeface="+mn-lt"/>
                <a:cs typeface="+mn-lt"/>
              </a:rPr>
              <a:t> </a:t>
            </a:r>
            <a:endParaRPr lang="en-US"/>
          </a:p>
          <a:p>
            <a:endParaRPr lang="en-US" dirty="0">
              <a:cs typeface="Calibri"/>
            </a:endParaRP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0257242B-D99F-453C-9180-0E82942986F7}"/>
                  </a:ext>
                </a:extLst>
              </p14:cNvPr>
              <p14:cNvContentPartPr/>
              <p14:nvPr/>
            </p14:nvContentPartPr>
            <p14:xfrm>
              <a:off x="4901045" y="3404822"/>
              <a:ext cx="19050" cy="19050"/>
            </p14:xfrm>
          </p:contentPart>
        </mc:Choice>
        <mc:Fallback xmlns="">
          <p:pic>
            <p:nvPicPr>
              <p:cNvPr id="4" name="Ink 3">
                <a:extLst>
                  <a:ext uri="{FF2B5EF4-FFF2-40B4-BE49-F238E27FC236}">
                    <a16:creationId xmlns:a16="http://schemas.microsoft.com/office/drawing/2014/main" id="{0257242B-D99F-453C-9180-0E82942986F7}"/>
                  </a:ext>
                </a:extLst>
              </p:cNvPr>
              <p:cNvPicPr/>
              <p:nvPr/>
            </p:nvPicPr>
            <p:blipFill>
              <a:blip r:embed="rId6"/>
              <a:stretch>
                <a:fillRect/>
              </a:stretch>
            </p:blipFill>
            <p:spPr>
              <a:xfrm>
                <a:off x="1567295" y="3238134"/>
                <a:ext cx="6667500" cy="351473"/>
              </a:xfrm>
              <a:prstGeom prst="rect">
                <a:avLst/>
              </a:prstGeom>
            </p:spPr>
          </p:pic>
        </mc:Fallback>
      </mc:AlternateContent>
    </p:spTree>
    <p:extLst>
      <p:ext uri="{BB962C8B-B14F-4D97-AF65-F5344CB8AC3E}">
        <p14:creationId xmlns:p14="http://schemas.microsoft.com/office/powerpoint/2010/main" val="179959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13279E8F-4988-46AA-B568-CE2B9DE7A921}"/>
              </a:ext>
            </a:extLst>
          </p:cNvPr>
          <p:cNvPicPr>
            <a:picLocks noChangeAspect="1"/>
          </p:cNvPicPr>
          <p:nvPr/>
        </p:nvPicPr>
        <p:blipFill>
          <a:blip r:embed="rId2"/>
          <a:stretch>
            <a:fillRect/>
          </a:stretch>
        </p:blipFill>
        <p:spPr>
          <a:xfrm>
            <a:off x="-5750" y="7405"/>
            <a:ext cx="9155500" cy="6871945"/>
          </a:xfrm>
          <a:prstGeom prst="rect">
            <a:avLst/>
          </a:prstGeom>
        </p:spPr>
      </p:pic>
    </p:spTree>
    <p:extLst>
      <p:ext uri="{BB962C8B-B14F-4D97-AF65-F5344CB8AC3E}">
        <p14:creationId xmlns:p14="http://schemas.microsoft.com/office/powerpoint/2010/main" val="1919372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 application, chat or text message&#10;&#10;Description automatically generated">
            <a:extLst>
              <a:ext uri="{FF2B5EF4-FFF2-40B4-BE49-F238E27FC236}">
                <a16:creationId xmlns:a16="http://schemas.microsoft.com/office/drawing/2014/main" id="{3B54D470-59A0-4F99-82BA-54988DE9E994}"/>
              </a:ext>
            </a:extLst>
          </p:cNvPr>
          <p:cNvPicPr>
            <a:picLocks noChangeAspect="1"/>
          </p:cNvPicPr>
          <p:nvPr/>
        </p:nvPicPr>
        <p:blipFill>
          <a:blip r:embed="rId2"/>
          <a:stretch>
            <a:fillRect/>
          </a:stretch>
        </p:blipFill>
        <p:spPr>
          <a:xfrm>
            <a:off x="-6110" y="-64774"/>
            <a:ext cx="9152626" cy="6929680"/>
          </a:xfrm>
          <a:prstGeom prst="rect">
            <a:avLst/>
          </a:prstGeom>
        </p:spPr>
      </p:pic>
    </p:spTree>
    <p:extLst>
      <p:ext uri="{BB962C8B-B14F-4D97-AF65-F5344CB8AC3E}">
        <p14:creationId xmlns:p14="http://schemas.microsoft.com/office/powerpoint/2010/main" val="3959638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chart, diagram&#10;&#10;Description automatically generated">
            <a:extLst>
              <a:ext uri="{FF2B5EF4-FFF2-40B4-BE49-F238E27FC236}">
                <a16:creationId xmlns:a16="http://schemas.microsoft.com/office/drawing/2014/main" id="{7730ED4A-2E05-4983-998B-0D8EF0FBF5BB}"/>
              </a:ext>
            </a:extLst>
          </p:cNvPr>
          <p:cNvPicPr>
            <a:picLocks noChangeAspect="1"/>
          </p:cNvPicPr>
          <p:nvPr/>
        </p:nvPicPr>
        <p:blipFill>
          <a:blip r:embed="rId2"/>
          <a:stretch>
            <a:fillRect/>
          </a:stretch>
        </p:blipFill>
        <p:spPr>
          <a:xfrm>
            <a:off x="174416" y="290783"/>
            <a:ext cx="8967697" cy="6405831"/>
          </a:xfrm>
          <a:prstGeom prst="rect">
            <a:avLst/>
          </a:prstGeom>
        </p:spPr>
      </p:pic>
    </p:spTree>
    <p:extLst>
      <p:ext uri="{BB962C8B-B14F-4D97-AF65-F5344CB8AC3E}">
        <p14:creationId xmlns:p14="http://schemas.microsoft.com/office/powerpoint/2010/main" val="2759168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 application, chat or text message&#10;&#10;Description automatically generated">
            <a:extLst>
              <a:ext uri="{FF2B5EF4-FFF2-40B4-BE49-F238E27FC236}">
                <a16:creationId xmlns:a16="http://schemas.microsoft.com/office/drawing/2014/main" id="{D03909E1-30E6-4F30-AC4F-E1F9C381DA09}"/>
              </a:ext>
            </a:extLst>
          </p:cNvPr>
          <p:cNvPicPr>
            <a:picLocks noChangeAspect="1"/>
          </p:cNvPicPr>
          <p:nvPr/>
        </p:nvPicPr>
        <p:blipFill>
          <a:blip r:embed="rId2"/>
          <a:stretch>
            <a:fillRect/>
          </a:stretch>
        </p:blipFill>
        <p:spPr>
          <a:xfrm>
            <a:off x="6740" y="156085"/>
            <a:ext cx="9029879" cy="6603340"/>
          </a:xfrm>
          <a:prstGeom prst="rect">
            <a:avLst/>
          </a:prstGeom>
        </p:spPr>
      </p:pic>
    </p:spTree>
    <p:extLst>
      <p:ext uri="{BB962C8B-B14F-4D97-AF65-F5344CB8AC3E}">
        <p14:creationId xmlns:p14="http://schemas.microsoft.com/office/powerpoint/2010/main" val="825485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chat or text message&#10;&#10;Description automatically generated">
            <a:extLst>
              <a:ext uri="{FF2B5EF4-FFF2-40B4-BE49-F238E27FC236}">
                <a16:creationId xmlns:a16="http://schemas.microsoft.com/office/drawing/2014/main" id="{F77AE39B-6A07-4BFA-90D6-FF4E0745D611}"/>
              </a:ext>
            </a:extLst>
          </p:cNvPr>
          <p:cNvPicPr>
            <a:picLocks noChangeAspect="1"/>
          </p:cNvPicPr>
          <p:nvPr/>
        </p:nvPicPr>
        <p:blipFill>
          <a:blip r:embed="rId2"/>
          <a:stretch>
            <a:fillRect/>
          </a:stretch>
        </p:blipFill>
        <p:spPr>
          <a:xfrm>
            <a:off x="109268" y="88833"/>
            <a:ext cx="9040482" cy="6680333"/>
          </a:xfrm>
          <a:prstGeom prst="rect">
            <a:avLst/>
          </a:prstGeom>
        </p:spPr>
      </p:pic>
    </p:spTree>
    <p:extLst>
      <p:ext uri="{BB962C8B-B14F-4D97-AF65-F5344CB8AC3E}">
        <p14:creationId xmlns:p14="http://schemas.microsoft.com/office/powerpoint/2010/main" val="1133985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245C4C-90D0-4EAB-9E00-FE648B9B1786}"/>
              </a:ext>
            </a:extLst>
          </p:cNvPr>
          <p:cNvSpPr txBox="1"/>
          <p:nvPr/>
        </p:nvSpPr>
        <p:spPr>
          <a:xfrm>
            <a:off x="3142891" y="1374475"/>
            <a:ext cx="2743200"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cs typeface="Calibri"/>
              </a:rPr>
              <a:t>Monday 25th January</a:t>
            </a:r>
          </a:p>
          <a:p>
            <a:pPr algn="ctr"/>
            <a:endParaRPr lang="en-US" sz="3200" dirty="0">
              <a:cs typeface="Calibri"/>
            </a:endParaRPr>
          </a:p>
          <a:p>
            <a:pPr algn="ctr"/>
            <a:r>
              <a:rPr lang="en-US" sz="3200" dirty="0">
                <a:cs typeface="Calibri"/>
              </a:rPr>
              <a:t>Science</a:t>
            </a:r>
            <a:endParaRPr lang="en-US" dirty="0"/>
          </a:p>
          <a:p>
            <a:endParaRPr lang="en-US" dirty="0">
              <a:cs typeface="Calibri"/>
            </a:endParaRPr>
          </a:p>
          <a:p>
            <a:pPr algn="ctr"/>
            <a:r>
              <a:rPr lang="en-US" dirty="0">
                <a:cs typeface="Calibri"/>
              </a:rPr>
              <a:t>What are Insulators and Conductors?</a:t>
            </a:r>
          </a:p>
          <a:p>
            <a:pPr algn="ctr"/>
            <a:endParaRPr lang="en-US" dirty="0">
              <a:cs typeface="Calibri"/>
            </a:endParaRPr>
          </a:p>
          <a:p>
            <a:pPr algn="ctr"/>
            <a:endParaRPr lang="en-US" dirty="0">
              <a:cs typeface="Calibri"/>
            </a:endParaRPr>
          </a:p>
          <a:p>
            <a:pPr algn="ctr"/>
            <a:r>
              <a:rPr lang="en-US" dirty="0">
                <a:ea typeface="+mn-lt"/>
                <a:cs typeface="+mn-lt"/>
                <a:hlinkClick r:id="rId2"/>
              </a:rPr>
              <a:t>https://classroom.thenational.academy/lessons/what-are-insulators-and-conductors-6rtp8t</a:t>
            </a:r>
            <a:r>
              <a:rPr lang="en-US" dirty="0">
                <a:ea typeface="+mn-lt"/>
                <a:cs typeface="+mn-lt"/>
              </a:rPr>
              <a:t> </a:t>
            </a:r>
            <a:endParaRPr lang="en-US"/>
          </a:p>
        </p:txBody>
      </p:sp>
    </p:spTree>
    <p:extLst>
      <p:ext uri="{BB962C8B-B14F-4D97-AF65-F5344CB8AC3E}">
        <p14:creationId xmlns:p14="http://schemas.microsoft.com/office/powerpoint/2010/main" val="3397470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42900"/>
            <a:ext cx="9144000" cy="6159666"/>
          </a:xfrm>
          <a:prstGeom prst="rect">
            <a:avLst/>
          </a:prstGeom>
        </p:spPr>
      </p:pic>
    </p:spTree>
    <p:extLst>
      <p:ext uri="{BB962C8B-B14F-4D97-AF65-F5344CB8AC3E}">
        <p14:creationId xmlns:p14="http://schemas.microsoft.com/office/powerpoint/2010/main" val="1001474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76392" y="233856"/>
            <a:ext cx="4295608" cy="6411827"/>
          </a:xfrm>
          <a:prstGeom prst="rect">
            <a:avLst/>
          </a:prstGeom>
        </p:spPr>
      </p:pic>
      <p:pic>
        <p:nvPicPr>
          <p:cNvPr id="4" name="Picture 3"/>
          <p:cNvPicPr>
            <a:picLocks noChangeAspect="1"/>
          </p:cNvPicPr>
          <p:nvPr/>
        </p:nvPicPr>
        <p:blipFill>
          <a:blip r:embed="rId5"/>
          <a:stretch>
            <a:fillRect/>
          </a:stretch>
        </p:blipFill>
        <p:spPr>
          <a:xfrm>
            <a:off x="4775448" y="171136"/>
            <a:ext cx="4214103" cy="6504376"/>
          </a:xfrm>
          <a:prstGeom prst="rect">
            <a:avLst/>
          </a:prstGeom>
        </p:spPr>
      </p:pic>
      <p:sp>
        <p:nvSpPr>
          <p:cNvPr id="3" name="Rectangle 2"/>
          <p:cNvSpPr/>
          <p:nvPr/>
        </p:nvSpPr>
        <p:spPr>
          <a:xfrm>
            <a:off x="146782" y="202432"/>
            <a:ext cx="1804776" cy="369332"/>
          </a:xfrm>
          <a:prstGeom prst="rect">
            <a:avLst/>
          </a:prstGeom>
        </p:spPr>
        <p:txBody>
          <a:bodyPr wrap="none">
            <a:spAutoFit/>
          </a:bodyPr>
          <a:lstStyle/>
          <a:p>
            <a:r>
              <a:rPr lang="en-US" dirty="0"/>
              <a:t>25.1.21 READING </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59200" y="736600"/>
            <a:ext cx="812800" cy="812800"/>
          </a:xfrm>
          <a:prstGeom prst="rect">
            <a:avLst/>
          </a:prstGeom>
        </p:spPr>
      </p:pic>
    </p:spTree>
    <p:extLst>
      <p:ext uri="{BB962C8B-B14F-4D97-AF65-F5344CB8AC3E}">
        <p14:creationId xmlns:p14="http://schemas.microsoft.com/office/powerpoint/2010/main" val="3810705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9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6407" y="161303"/>
            <a:ext cx="4173382" cy="6511104"/>
          </a:xfrm>
          <a:prstGeom prst="rect">
            <a:avLst/>
          </a:prstGeom>
        </p:spPr>
      </p:pic>
      <p:pic>
        <p:nvPicPr>
          <p:cNvPr id="5" name="Picture 4"/>
          <p:cNvPicPr>
            <a:picLocks noChangeAspect="1"/>
          </p:cNvPicPr>
          <p:nvPr/>
        </p:nvPicPr>
        <p:blipFill>
          <a:blip r:embed="rId3"/>
          <a:stretch>
            <a:fillRect/>
          </a:stretch>
        </p:blipFill>
        <p:spPr>
          <a:xfrm>
            <a:off x="4829105" y="0"/>
            <a:ext cx="4314895" cy="6764328"/>
          </a:xfrm>
          <a:prstGeom prst="rect">
            <a:avLst/>
          </a:prstGeom>
        </p:spPr>
      </p:pic>
    </p:spTree>
    <p:extLst>
      <p:ext uri="{BB962C8B-B14F-4D97-AF65-F5344CB8AC3E}">
        <p14:creationId xmlns:p14="http://schemas.microsoft.com/office/powerpoint/2010/main" val="3903683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79190"/>
            <a:ext cx="4338295" cy="6546881"/>
          </a:xfrm>
          <a:prstGeom prst="rect">
            <a:avLst/>
          </a:prstGeom>
        </p:spPr>
      </p:pic>
      <p:pic>
        <p:nvPicPr>
          <p:cNvPr id="3" name="Picture 2"/>
          <p:cNvPicPr>
            <a:picLocks noChangeAspect="1"/>
          </p:cNvPicPr>
          <p:nvPr/>
        </p:nvPicPr>
        <p:blipFill>
          <a:blip r:embed="rId3"/>
          <a:stretch>
            <a:fillRect/>
          </a:stretch>
        </p:blipFill>
        <p:spPr>
          <a:xfrm>
            <a:off x="4775448" y="179190"/>
            <a:ext cx="4368552" cy="6592542"/>
          </a:xfrm>
          <a:prstGeom prst="rect">
            <a:avLst/>
          </a:prstGeom>
        </p:spPr>
      </p:pic>
    </p:spTree>
    <p:extLst>
      <p:ext uri="{BB962C8B-B14F-4D97-AF65-F5344CB8AC3E}">
        <p14:creationId xmlns:p14="http://schemas.microsoft.com/office/powerpoint/2010/main" val="3833958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7079"/>
            <a:ext cx="4399851" cy="6639775"/>
          </a:xfrm>
          <a:prstGeom prst="rect">
            <a:avLst/>
          </a:prstGeom>
        </p:spPr>
      </p:pic>
    </p:spTree>
    <p:extLst>
      <p:ext uri="{BB962C8B-B14F-4D97-AF65-F5344CB8AC3E}">
        <p14:creationId xmlns:p14="http://schemas.microsoft.com/office/powerpoint/2010/main" val="3752237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7669" y="1000162"/>
            <a:ext cx="6728284" cy="646331"/>
          </a:xfrm>
          <a:prstGeom prst="rect">
            <a:avLst/>
          </a:prstGeom>
        </p:spPr>
        <p:txBody>
          <a:bodyPr wrap="square">
            <a:spAutoFit/>
          </a:bodyPr>
          <a:lstStyle/>
          <a:p>
            <a:r>
              <a:rPr lang="en-US">
                <a:hlinkClick r:id="rId2"/>
              </a:rPr>
              <a:t>https://teachers.thenational.academy/lessons/to-develop-our-knowledge-of-determiners-6gr6cr?from_query=determiners</a:t>
            </a:r>
            <a:r>
              <a:rPr lang="en-US"/>
              <a:t> </a:t>
            </a:r>
          </a:p>
        </p:txBody>
      </p:sp>
      <p:sp>
        <p:nvSpPr>
          <p:cNvPr id="4" name="TextBox 3"/>
          <p:cNvSpPr txBox="1"/>
          <p:nvPr/>
        </p:nvSpPr>
        <p:spPr>
          <a:xfrm>
            <a:off x="294281" y="139406"/>
            <a:ext cx="7171157" cy="369332"/>
          </a:xfrm>
          <a:prstGeom prst="rect">
            <a:avLst/>
          </a:prstGeom>
          <a:noFill/>
        </p:spPr>
        <p:txBody>
          <a:bodyPr wrap="square" rtlCol="0">
            <a:spAutoFit/>
          </a:bodyPr>
          <a:lstStyle/>
          <a:p>
            <a:r>
              <a:rPr lang="en-US" dirty="0"/>
              <a:t>25.1.21  GRAMMAR  - DETERMINERS</a:t>
            </a:r>
          </a:p>
        </p:txBody>
      </p:sp>
      <p:sp>
        <p:nvSpPr>
          <p:cNvPr id="2" name="TextBox 1">
            <a:extLst>
              <a:ext uri="{FF2B5EF4-FFF2-40B4-BE49-F238E27FC236}">
                <a16:creationId xmlns:a16="http://schemas.microsoft.com/office/drawing/2014/main" id="{2A1E561D-D928-43BA-BA4B-CFE83063B69D}"/>
              </a:ext>
            </a:extLst>
          </p:cNvPr>
          <p:cNvSpPr txBox="1"/>
          <p:nvPr/>
        </p:nvSpPr>
        <p:spPr>
          <a:xfrm>
            <a:off x="776689" y="2773496"/>
            <a:ext cx="731519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Can you write a simple explanation telling us what a determiner is now you have watched the video?</a:t>
            </a:r>
          </a:p>
          <a:p>
            <a:r>
              <a:rPr lang="en-US"/>
              <a:t>Or record an explanation and post it to your teacher on Seesaw.</a:t>
            </a:r>
            <a:endParaRPr lang="en-US">
              <a:cs typeface="Calibri"/>
            </a:endParaRPr>
          </a:p>
        </p:txBody>
      </p:sp>
      <p:sp>
        <p:nvSpPr>
          <p:cNvPr id="5" name="TextBox 4">
            <a:extLst>
              <a:ext uri="{FF2B5EF4-FFF2-40B4-BE49-F238E27FC236}">
                <a16:creationId xmlns:a16="http://schemas.microsoft.com/office/drawing/2014/main" id="{E1D6460A-6FE7-4A95-A623-A1D730AFAA90}"/>
              </a:ext>
            </a:extLst>
          </p:cNvPr>
          <p:cNvSpPr txBox="1"/>
          <p:nvPr/>
        </p:nvSpPr>
        <p:spPr>
          <a:xfrm>
            <a:off x="671685" y="4486274"/>
            <a:ext cx="7659477" cy="2031325"/>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 determiner is …...</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3855774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127A7F-1510-4E9D-AD52-F6EA3C0C3AED}"/>
              </a:ext>
            </a:extLst>
          </p:cNvPr>
          <p:cNvSpPr txBox="1"/>
          <p:nvPr/>
        </p:nvSpPr>
        <p:spPr>
          <a:xfrm>
            <a:off x="280929" y="280930"/>
            <a:ext cx="57452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25.1.21. GETTING READY TO WRITE</a:t>
            </a:r>
          </a:p>
        </p:txBody>
      </p:sp>
      <p:sp>
        <p:nvSpPr>
          <p:cNvPr id="3" name="TextBox 2">
            <a:extLst>
              <a:ext uri="{FF2B5EF4-FFF2-40B4-BE49-F238E27FC236}">
                <a16:creationId xmlns:a16="http://schemas.microsoft.com/office/drawing/2014/main" id="{519BE9AE-8BEF-4B47-B4D6-9FEA5C2DDE46}"/>
              </a:ext>
            </a:extLst>
          </p:cNvPr>
          <p:cNvSpPr txBox="1"/>
          <p:nvPr/>
        </p:nvSpPr>
        <p:spPr>
          <a:xfrm>
            <a:off x="363558" y="2181340"/>
            <a:ext cx="82103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https://classroom.thenational.academy/lessons/to-understand-the-features-of-adverts-65k3ed</a:t>
            </a:r>
            <a:r>
              <a:rPr lang="en-US"/>
              <a:t> </a:t>
            </a:r>
          </a:p>
        </p:txBody>
      </p:sp>
      <p:sp>
        <p:nvSpPr>
          <p:cNvPr id="5" name="TextBox 4">
            <a:extLst>
              <a:ext uri="{FF2B5EF4-FFF2-40B4-BE49-F238E27FC236}">
                <a16:creationId xmlns:a16="http://schemas.microsoft.com/office/drawing/2014/main" id="{4521967B-F8D1-4E2B-8628-16DC912533B5}"/>
              </a:ext>
            </a:extLst>
          </p:cNvPr>
          <p:cNvSpPr txBox="1"/>
          <p:nvPr/>
        </p:nvSpPr>
        <p:spPr>
          <a:xfrm>
            <a:off x="181090" y="842101"/>
            <a:ext cx="859591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We are going to be writing an advert for a travel agent this week.  They want to encourage people to travel to New York. </a:t>
            </a:r>
          </a:p>
          <a:p>
            <a:r>
              <a:rPr lang="en-US" dirty="0">
                <a:cs typeface="Calibri"/>
              </a:rPr>
              <a:t>Click on the link below or type it into your browser and watch the teaching video about the features of adverts. </a:t>
            </a:r>
          </a:p>
        </p:txBody>
      </p:sp>
      <p:sp>
        <p:nvSpPr>
          <p:cNvPr id="6" name="TextBox 5">
            <a:extLst>
              <a:ext uri="{FF2B5EF4-FFF2-40B4-BE49-F238E27FC236}">
                <a16:creationId xmlns:a16="http://schemas.microsoft.com/office/drawing/2014/main" id="{D72398FF-9A41-40A4-A665-377C3B5BAA15}"/>
              </a:ext>
            </a:extLst>
          </p:cNvPr>
          <p:cNvSpPr txBox="1"/>
          <p:nvPr/>
        </p:nvSpPr>
        <p:spPr>
          <a:xfrm>
            <a:off x="279569" y="2715692"/>
            <a:ext cx="843065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r>
              <a:rPr lang="en-US" dirty="0">
                <a:cs typeface="Calibri"/>
              </a:rPr>
              <a:t>Using the ideas from the video (DON'T WORRY THAT IT WAS ABOUT HEALTHY SNACKS. WE WILL APPLY THOSE SKILLS TO OUR TASK) can you write down some sentences comparing New York with another holiday destination or stating why a person should visit there? </a:t>
            </a:r>
          </a:p>
          <a:p>
            <a:endParaRPr lang="en-US" dirty="0">
              <a:cs typeface="Calibri"/>
            </a:endParaRPr>
          </a:p>
          <a:p>
            <a:r>
              <a:rPr lang="en-US" dirty="0" err="1">
                <a:cs typeface="Calibri"/>
              </a:rPr>
              <a:t>Eg</a:t>
            </a:r>
            <a:r>
              <a:rPr lang="en-US" dirty="0">
                <a:cs typeface="Calibri"/>
              </a:rPr>
              <a:t>.  Travel to New York this summer as it has more exciting places to explore than any other city in the world! </a:t>
            </a:r>
          </a:p>
          <a:p>
            <a:endParaRPr lang="en-US" dirty="0">
              <a:cs typeface="Calibri"/>
            </a:endParaRPr>
          </a:p>
          <a:p>
            <a:r>
              <a:rPr lang="en-US" dirty="0">
                <a:cs typeface="Calibri"/>
              </a:rPr>
              <a:t> New York's Central Park has the most beautiful flowers and the widest range of plants. </a:t>
            </a:r>
          </a:p>
          <a:p>
            <a:endParaRPr lang="en-US" dirty="0">
              <a:cs typeface="Calibri"/>
            </a:endParaRPr>
          </a:p>
          <a:p>
            <a:endParaRPr lang="en-US" dirty="0">
              <a:cs typeface="Calibri"/>
            </a:endParaRPr>
          </a:p>
          <a:p>
            <a:r>
              <a:rPr lang="en-US" dirty="0">
                <a:cs typeface="Calibri"/>
              </a:rPr>
              <a:t>Look back to last week's work and the poster you created on Friday to help you. It doesn't matter though if it isn't entirely true!</a:t>
            </a: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0822" y="2077156"/>
            <a:ext cx="812800" cy="812800"/>
          </a:xfrm>
          <a:prstGeom prst="rect">
            <a:avLst/>
          </a:prstGeom>
        </p:spPr>
      </p:pic>
    </p:spTree>
    <p:extLst>
      <p:ext uri="{BB962C8B-B14F-4D97-AF65-F5344CB8AC3E}">
        <p14:creationId xmlns:p14="http://schemas.microsoft.com/office/powerpoint/2010/main" val="2210123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1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DCA761-2D6A-4DAE-B2C8-BE144CDA65AE}"/>
              </a:ext>
            </a:extLst>
          </p:cNvPr>
          <p:cNvSpPr txBox="1"/>
          <p:nvPr/>
        </p:nvSpPr>
        <p:spPr>
          <a:xfrm>
            <a:off x="294701" y="198303"/>
            <a:ext cx="8444428"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25.1.21.  WRITE  YOUR SENTENCES HERE</a:t>
            </a:r>
          </a:p>
          <a:p>
            <a:endParaRPr lang="en-US">
              <a:cs typeface="Calibri"/>
            </a:endParaRPr>
          </a:p>
          <a:p>
            <a:endParaRPr lang="en-US">
              <a:cs typeface="Calibri"/>
            </a:endParaRPr>
          </a:p>
          <a:p>
            <a:r>
              <a:rPr lang="en-US">
                <a:cs typeface="Calibri"/>
              </a:rPr>
              <a:t>1. </a:t>
            </a:r>
          </a:p>
          <a:p>
            <a:endParaRPr lang="en-US">
              <a:cs typeface="Calibri"/>
            </a:endParaRPr>
          </a:p>
          <a:p>
            <a:endParaRPr lang="en-US">
              <a:cs typeface="Calibri"/>
            </a:endParaRPr>
          </a:p>
          <a:p>
            <a:endParaRPr lang="en-US">
              <a:cs typeface="Calibri"/>
            </a:endParaRPr>
          </a:p>
          <a:p>
            <a:endParaRPr lang="en-US">
              <a:cs typeface="Calibri"/>
            </a:endParaRPr>
          </a:p>
          <a:p>
            <a:r>
              <a:rPr lang="en-US">
                <a:cs typeface="Calibri"/>
              </a:rPr>
              <a:t>2.</a:t>
            </a:r>
          </a:p>
          <a:p>
            <a:endParaRPr lang="en-US">
              <a:cs typeface="Calibri"/>
            </a:endParaRPr>
          </a:p>
          <a:p>
            <a:endParaRPr lang="en-US">
              <a:cs typeface="Calibri"/>
            </a:endParaRPr>
          </a:p>
          <a:p>
            <a:endParaRPr lang="en-US">
              <a:cs typeface="Calibri"/>
            </a:endParaRPr>
          </a:p>
          <a:p>
            <a:endParaRPr lang="en-US">
              <a:cs typeface="Calibri"/>
            </a:endParaRPr>
          </a:p>
          <a:p>
            <a:r>
              <a:rPr lang="en-US">
                <a:cs typeface="Calibri"/>
              </a:rPr>
              <a:t>3.</a:t>
            </a:r>
          </a:p>
          <a:p>
            <a:endParaRPr lang="en-US">
              <a:cs typeface="Calibri"/>
            </a:endParaRPr>
          </a:p>
          <a:p>
            <a:endParaRPr lang="en-US">
              <a:cs typeface="Calibri"/>
            </a:endParaRPr>
          </a:p>
          <a:p>
            <a:endParaRPr lang="en-US">
              <a:cs typeface="Calibri"/>
            </a:endParaRPr>
          </a:p>
          <a:p>
            <a:endParaRPr lang="en-US">
              <a:cs typeface="Calibri"/>
            </a:endParaRPr>
          </a:p>
          <a:p>
            <a:r>
              <a:rPr lang="en-US">
                <a:cs typeface="Calibri"/>
              </a:rPr>
              <a:t>4.</a:t>
            </a:r>
          </a:p>
          <a:p>
            <a:endParaRPr lang="en-US">
              <a:cs typeface="Calibri"/>
            </a:endParaRPr>
          </a:p>
          <a:p>
            <a:endParaRPr lang="en-US">
              <a:cs typeface="Calibri"/>
            </a:endParaRPr>
          </a:p>
          <a:p>
            <a:endParaRPr lang="en-US">
              <a:cs typeface="Calibri"/>
            </a:endParaRPr>
          </a:p>
          <a:p>
            <a:r>
              <a:rPr lang="en-US">
                <a:cs typeface="Calibri"/>
              </a:rPr>
              <a:t>5.</a:t>
            </a:r>
          </a:p>
        </p:txBody>
      </p:sp>
    </p:spTree>
    <p:extLst>
      <p:ext uri="{BB962C8B-B14F-4D97-AF65-F5344CB8AC3E}">
        <p14:creationId xmlns:p14="http://schemas.microsoft.com/office/powerpoint/2010/main" val="4024290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8DA01D36999A41B20BC37C67308F5D" ma:contentTypeVersion="11" ma:contentTypeDescription="Create a new document." ma:contentTypeScope="" ma:versionID="a1d13a88726c73b091a1825f1082ec13">
  <xsd:schema xmlns:xsd="http://www.w3.org/2001/XMLSchema" xmlns:xs="http://www.w3.org/2001/XMLSchema" xmlns:p="http://schemas.microsoft.com/office/2006/metadata/properties" xmlns:ns2="91a62e06-b3de-418b-9090-abbde32f38e5" xmlns:ns3="16c1d9ff-f031-4909-8dca-3f1eab6ea4c8" targetNamespace="http://schemas.microsoft.com/office/2006/metadata/properties" ma:root="true" ma:fieldsID="4f08e7a79632a593154a769724028445" ns2:_="" ns3:_="">
    <xsd:import namespace="91a62e06-b3de-418b-9090-abbde32f38e5"/>
    <xsd:import namespace="16c1d9ff-f031-4909-8dca-3f1eab6ea4c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a62e06-b3de-418b-9090-abbde32f38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1d9ff-f031-4909-8dca-3f1eab6ea4c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C9FE0F-8D05-4993-A56E-CF1A9D0A5429}">
  <ds:schemaRefs>
    <ds:schemaRef ds:uri="http://schemas.microsoft.com/sharepoint/v3/contenttype/forms"/>
  </ds:schemaRefs>
</ds:datastoreItem>
</file>

<file path=customXml/itemProps2.xml><?xml version="1.0" encoding="utf-8"?>
<ds:datastoreItem xmlns:ds="http://schemas.openxmlformats.org/officeDocument/2006/customXml" ds:itemID="{5A55BE58-183E-4CEE-8CEF-55527E9D5B4E}">
  <ds:schemaRefs>
    <ds:schemaRef ds:uri="http://www.w3.org/XML/1998/namespace"/>
    <ds:schemaRef ds:uri="91a62e06-b3de-418b-9090-abbde32f38e5"/>
    <ds:schemaRef ds:uri="http://schemas.microsoft.com/office/2006/documentManagement/types"/>
    <ds:schemaRef ds:uri="http://purl.org/dc/dcmitype/"/>
    <ds:schemaRef ds:uri="16c1d9ff-f031-4909-8dca-3f1eab6ea4c8"/>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11FDDFB5-A1C1-4D42-9067-5E51DB5A7F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a62e06-b3de-418b-9090-abbde32f38e5"/>
    <ds:schemaRef ds:uri="16c1d9ff-f031-4909-8dca-3f1eab6ea4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TotalTime>
  <Words>258</Words>
  <Application>Microsoft Office PowerPoint</Application>
  <PresentationFormat>On-screen Show (4:3)</PresentationFormat>
  <Paragraphs>130</Paragraphs>
  <Slides>18</Slides>
  <Notes>0</Notes>
  <HiddenSlides>0</HiddenSlides>
  <MMClips>2</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Apple MacBook Pro</dc:creator>
  <cp:lastModifiedBy>Apple MacBook Pro</cp:lastModifiedBy>
  <cp:revision>105</cp:revision>
  <dcterms:created xsi:type="dcterms:W3CDTF">2021-01-06T11:15:57Z</dcterms:created>
  <dcterms:modified xsi:type="dcterms:W3CDTF">2021-01-20T21:58:41Z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0x010100E48DA01D36999A41B20BC37C67308F5D</vt:lpwstr>
  </property>
</Properties>
</file>