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65" r:id="rId6"/>
    <p:sldId id="264" r:id="rId7"/>
    <p:sldId id="263" r:id="rId8"/>
    <p:sldId id="262" r:id="rId9"/>
    <p:sldId id="261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211828-1E8D-6C28-479B-E2CC42AC5479}" v="7" dt="2021-02-25T09:47:49.9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407C-EF65-487B-9834-9727A08FE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59697-31A8-4780-B152-A4B302C78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AF349-022D-4990-9DCD-332F1281F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15946-1B0B-45B5-9432-9E9A5B5D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FFF94-6495-404B-ABEB-5F3E991E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3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14CA-C494-468D-AFF9-55A3C33A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79999-2CCD-4444-B29D-7E9677E4E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2474-3B4A-4AA3-8E9A-1A2379A6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C3403-374C-4FC0-A84E-D7113775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A0B41-BD7C-44BA-A624-3F2354A0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9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CE14-B554-42A6-8CA8-715B5EA82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DCBDA-8BF6-4264-A61D-C091BA0A5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86289-162B-4614-8E26-F4AB5F6C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FCD0D-5E48-4445-98DE-CB3D6D5C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A259B-3C47-4FE5-9452-FE842DE0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0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1E52-F32E-474A-9094-35459021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DDDD-74B4-47FE-B536-62538A4BA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07B1F-DDF4-4EB1-824A-BC675E76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3EC9D-298F-43E6-BFE2-40773093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DEC47-97DC-445D-96C7-6C91C080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99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4829-07BA-44BE-B511-E52B5E5C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554DB-DC89-4F65-98DC-6D5A359D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64F5E-43BE-4124-9225-83AF661F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E27F7-8B9A-4EAF-B8FC-AAD6F37B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A3CB-9B6D-4CF5-86CD-FCA27A8C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78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5216-49C2-4045-93E7-EDBF7B1EB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D6F4F-091B-4CD1-9E71-D16A1CE15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9D5F7-C8A2-4B4B-A95D-8BAE2D8E8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46ED2-A5B7-4010-A211-23188EBD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9FAE3-AA34-449A-B972-7327124F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12710-1697-420F-A42D-BE1AEAA4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1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871-D4E8-4154-BA09-171DED9F1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B6E76-828F-46A9-96C2-C7DB9028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69A30-E22C-4DFB-AC24-5A5FB1DB6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739A10-2166-41D8-B9BB-0DD06A260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2F0CA-E17E-42AE-98EC-BCFEB461F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1D904-6B5C-4E3D-9A29-ADCF9ECD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3C72D1-B4A3-4619-8D06-C24C0272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D519D2-8FCB-4B3F-A584-D97DBEE9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3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22C9-F915-4249-AD6C-16226D3B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F3C1A-D2B9-4139-AEB6-0788F4AF8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9C13C-AAC6-473C-A069-422AA669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3DB01-E3BD-4B7B-9659-D716DEC1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12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ACDF60-EACB-42E2-9D72-875F1F1B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717F6-386E-488F-8EAB-AE041B39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C1B98-6CFF-4193-9F1C-D6092E62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5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5EDB-4BB3-427B-93E5-F3B4775C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E7BCF-7665-40F3-859C-3CD114FF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2465F-7956-4D1F-A176-FCAA7F517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B31D7-C1D8-473F-9841-9EB46BCFF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B160D-55FB-45CB-A0B3-0B28402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61AB0-7579-48B6-B78F-E413C873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97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091B-B18B-4475-832A-F800EA5D6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47FF3-BC73-4397-844A-10B7D36E5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B9018-C7D3-41FA-B50B-92B342055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E9324-6034-473D-A7F5-A94FC9CF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7BFA1-21C4-4423-B924-1019F3E6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35A8D-CCA3-48D4-9387-AC8985BA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289513-3AF3-417D-AB48-66157283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981E2-0284-40A4-A1CD-DB2A685C4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5BC91-4A7D-4A70-9671-FB8AC151C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BC474-B471-46C7-BDDF-74CFCC2EF97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5BAAE-999B-478F-8F76-5D8C152D0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BD871-DCA5-4ED5-8E13-6413D2AE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0326F-A255-4F91-87C7-EC1155819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14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lassroom.thenational.academy/lessons/to-develop-a-rich-understanding-of-words-associated-with-meals-crt64d?activity=video&amp;step=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room.thenational.academy/lessons/to-design-a-healthy-snack-6mwkad?activity=video&amp;step=1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hyperlink" Target="https://vimeo.com/498327611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C240-7D7B-4053-AD67-D370FDF5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cs typeface="Calibri Light"/>
              </a:rPr>
            </a:br>
            <a:r>
              <a:rPr lang="en-US" sz="3100" dirty="0">
                <a:cs typeface="Calibri Light"/>
              </a:rPr>
              <a:t>SPAG</a:t>
            </a:r>
            <a:br>
              <a:rPr lang="en-US" sz="3100" dirty="0">
                <a:cs typeface="Calibri Light"/>
              </a:rPr>
            </a:br>
            <a:r>
              <a:rPr lang="en-US" sz="3100" dirty="0">
                <a:cs typeface="Calibri Light"/>
              </a:rPr>
              <a:t>Wednesday 3rd March 2021</a:t>
            </a:r>
            <a:br>
              <a:rPr lang="en-US" sz="3100" dirty="0">
                <a:cs typeface="Calibri Light"/>
              </a:rPr>
            </a:br>
            <a:r>
              <a:rPr lang="en-US" sz="3100" dirty="0">
                <a:cs typeface="Calibri Light"/>
              </a:rPr>
              <a:t>WALT:</a:t>
            </a:r>
            <a:r>
              <a:rPr lang="en-US" dirty="0">
                <a:cs typeface="Calibri Light"/>
              </a:rPr>
              <a:t> </a:t>
            </a:r>
            <a:endParaRPr lang="en-US" dirty="0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08837BB-AE6F-482A-8A70-2ABE0C698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343" y="2007594"/>
            <a:ext cx="3544954" cy="4851756"/>
          </a:xfrm>
        </p:spPr>
      </p:pic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B0D2EC-5F5E-41C1-8ECA-116BCA71B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09370"/>
            <a:ext cx="3960125" cy="5242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C0A5D-AC76-48BF-9826-B23C517C2757}"/>
              </a:ext>
            </a:extLst>
          </p:cNvPr>
          <p:cNvSpPr txBox="1"/>
          <p:nvPr/>
        </p:nvSpPr>
        <p:spPr>
          <a:xfrm>
            <a:off x="8943833" y="1187354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4"/>
              </a:rPr>
              <a:t>To develop a rich understanding of words associated with meals (thenational.academy)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E259AB-C561-4400-B3CE-AA29C7859A17}"/>
              </a:ext>
            </a:extLst>
          </p:cNvPr>
          <p:cNvSpPr/>
          <p:nvPr/>
        </p:nvSpPr>
        <p:spPr>
          <a:xfrm>
            <a:off x="8943406" y="2705242"/>
            <a:ext cx="2649939" cy="39464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C240-7D7B-4053-AD67-D370FDF5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English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Wednesday 3rd March 2021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WALT: Design a healthy snack.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B98A-0326-4D17-A2B3-102AEBD2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057"/>
            <a:ext cx="10515600" cy="394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To design a healthy snack (thenational.academy)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3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6C6806D2-7520-46E2-8875-00A652DE2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1" y="69"/>
            <a:ext cx="11375409" cy="69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8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B24402A-2EA3-4798-AF6F-81A0AB7F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0" y="594599"/>
            <a:ext cx="4949588" cy="626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C240-7D7B-4053-AD67-D370FDF5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Reading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Wednesday 3rd March 2021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WALT: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B98A-0326-4D17-A2B3-102AEBD2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057"/>
            <a:ext cx="10515600" cy="394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Chapter 12 and 13</a:t>
            </a:r>
            <a:endParaRPr lang="en-US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68882F5-9AA6-4894-831D-953E1DFB8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93" y="2856048"/>
            <a:ext cx="8577617" cy="386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08A4-B6E5-4325-A117-997CE93A3387}"/>
              </a:ext>
            </a:extLst>
          </p:cNvPr>
          <p:cNvSpPr txBox="1"/>
          <p:nvPr/>
        </p:nvSpPr>
        <p:spPr>
          <a:xfrm>
            <a:off x="344557" y="516835"/>
            <a:ext cx="9369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WEDNESDAY 3.3.21 – ALL HOME LEARNING</a:t>
            </a:r>
          </a:p>
          <a:p>
            <a:r>
              <a:rPr lang="en-GB" b="1" u="sng" dirty="0"/>
              <a:t>MATHS</a:t>
            </a:r>
          </a:p>
          <a:p>
            <a:endParaRPr lang="en-GB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295C6-D132-4B06-84BA-2167DFDEE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810" y="806222"/>
            <a:ext cx="6580952" cy="45238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31F594-E70F-4A71-9F38-E89B5DB51115}"/>
              </a:ext>
            </a:extLst>
          </p:cNvPr>
          <p:cNvSpPr/>
          <p:nvPr/>
        </p:nvSpPr>
        <p:spPr>
          <a:xfrm>
            <a:off x="516835" y="5233601"/>
            <a:ext cx="9806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Watch the video and complete the worksheets. </a:t>
            </a:r>
            <a:r>
              <a:rPr lang="en-GB" dirty="0">
                <a:latin typeface="Calibri" panose="020F0502020204030204" pitchFamily="34" charset="0"/>
                <a:hlinkClick r:id="rId5"/>
              </a:rPr>
              <a:t>https://vimeo.com/498327611</a:t>
            </a:r>
            <a:endParaRPr lang="en-GB" dirty="0"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CHALLENGE 1 –QUESTIONS 1-3</a:t>
            </a:r>
          </a:p>
          <a:p>
            <a:r>
              <a:rPr lang="en-GB" dirty="0">
                <a:latin typeface="Calibri" panose="020F0502020204030204" pitchFamily="34" charset="0"/>
              </a:rPr>
              <a:t>CHALLENGE 2-QUESTIONS 4-6</a:t>
            </a:r>
          </a:p>
          <a:p>
            <a:r>
              <a:rPr lang="en-GB" dirty="0">
                <a:latin typeface="Calibri" panose="020F0502020204030204" pitchFamily="34" charset="0"/>
              </a:rPr>
              <a:t>CHALLENGE 3 –QUESTIONS 7-9</a:t>
            </a:r>
            <a:endParaRPr lang="en-GB" dirty="0"/>
          </a:p>
        </p:txBody>
      </p:sp>
      <p:pic>
        <p:nvPicPr>
          <p:cNvPr id="5" name="63579220820__7C861CBB-4D88-423A-84C5-1F6D53AD4267.MOV">
            <a:hlinkClick r:id="" action="ppaction://media"/>
            <a:extLst>
              <a:ext uri="{FF2B5EF4-FFF2-40B4-BE49-F238E27FC236}">
                <a16:creationId xmlns:a16="http://schemas.microsoft.com/office/drawing/2014/main" id="{4638DA7A-D2F8-6749-B0A1-2083994CE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843" y="715508"/>
            <a:ext cx="1231107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7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AF00F-D4CD-4CE9-B4DC-59091409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4" y="331303"/>
            <a:ext cx="11012555" cy="5897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70827-9F4E-4F7A-BFBE-1FB01B30F1A6}"/>
              </a:ext>
            </a:extLst>
          </p:cNvPr>
          <p:cNvSpPr txBox="1"/>
          <p:nvPr/>
        </p:nvSpPr>
        <p:spPr>
          <a:xfrm>
            <a:off x="278296" y="1152939"/>
            <a:ext cx="78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A0F25-6EC2-44A0-9063-21F72F0411D4}"/>
              </a:ext>
            </a:extLst>
          </p:cNvPr>
          <p:cNvSpPr txBox="1"/>
          <p:nvPr/>
        </p:nvSpPr>
        <p:spPr>
          <a:xfrm>
            <a:off x="6751983" y="2956961"/>
            <a:ext cx="78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 2</a:t>
            </a:r>
          </a:p>
        </p:txBody>
      </p:sp>
    </p:spTree>
    <p:extLst>
      <p:ext uri="{BB962C8B-B14F-4D97-AF65-F5344CB8AC3E}">
        <p14:creationId xmlns:p14="http://schemas.microsoft.com/office/powerpoint/2010/main" val="134195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C8DA4C-C9C5-4B88-8E31-2CDF7982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238539"/>
            <a:ext cx="10177670" cy="6122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CBB3EA-9FBD-4F94-9E7B-B3D1F63FE756}"/>
              </a:ext>
            </a:extLst>
          </p:cNvPr>
          <p:cNvSpPr txBox="1"/>
          <p:nvPr/>
        </p:nvSpPr>
        <p:spPr>
          <a:xfrm>
            <a:off x="6268279" y="312291"/>
            <a:ext cx="78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 3</a:t>
            </a:r>
          </a:p>
        </p:txBody>
      </p:sp>
    </p:spTree>
    <p:extLst>
      <p:ext uri="{BB962C8B-B14F-4D97-AF65-F5344CB8AC3E}">
        <p14:creationId xmlns:p14="http://schemas.microsoft.com/office/powerpoint/2010/main" val="16606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45006-2FAE-42ED-BD87-C0A0F364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537" y="587137"/>
            <a:ext cx="7295238" cy="504761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C1C3FD-E30D-49BA-B3FC-DD56F602F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9113" y="107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C6C5D3536ACD4FA531AB9598E03F56" ma:contentTypeVersion="5" ma:contentTypeDescription="Create a new document." ma:contentTypeScope="" ma:versionID="77a98a07283685c7ee7ed9489e44ff10">
  <xsd:schema xmlns:xsd="http://www.w3.org/2001/XMLSchema" xmlns:xs="http://www.w3.org/2001/XMLSchema" xmlns:p="http://schemas.microsoft.com/office/2006/metadata/properties" xmlns:ns2="e98ccd48-0119-4459-9dd7-312aab76293d" xmlns:ns3="fb7194cf-f51e-499c-8d63-ae6f1f2c06fe" targetNamespace="http://schemas.microsoft.com/office/2006/metadata/properties" ma:root="true" ma:fieldsID="820f951df03dc5cf648dc6ef29dc4700" ns2:_="" ns3:_="">
    <xsd:import namespace="e98ccd48-0119-4459-9dd7-312aab76293d"/>
    <xsd:import namespace="fb7194cf-f51e-499c-8d63-ae6f1f2c06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8ccd48-0119-4459-9dd7-312aab7629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194cf-f51e-499c-8d63-ae6f1f2c06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7FD907-02B1-4D8E-9700-D99218E91E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C45330-25C1-443E-A8E6-B0206AF4D9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8ccd48-0119-4459-9dd7-312aab76293d"/>
    <ds:schemaRef ds:uri="fb7194cf-f51e-499c-8d63-ae6f1f2c0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2E713D-DD1F-4993-8F9A-349A73C2A22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41</Words>
  <Application>Microsoft Office PowerPoint</Application>
  <PresentationFormat>Widescreen</PresentationFormat>
  <Paragraphs>9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 SPAG Wednesday 3rd March 2021 WALT: </vt:lpstr>
      <vt:lpstr> English Wednesday 3rd March 2021 WALT: Design a healthy snack.</vt:lpstr>
      <vt:lpstr>PowerPoint Presentation</vt:lpstr>
      <vt:lpstr>PowerPoint Presentation</vt:lpstr>
      <vt:lpstr> Reading Wednesday 3rd March 2021 WALT: 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Powell</dc:creator>
  <cp:lastModifiedBy>T Powell</cp:lastModifiedBy>
  <cp:revision>10</cp:revision>
  <dcterms:created xsi:type="dcterms:W3CDTF">2021-02-22T17:32:06Z</dcterms:created>
  <dcterms:modified xsi:type="dcterms:W3CDTF">2021-02-25T09:47:56Z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0x0101007DC6C5D3536ACD4FA531AB9598E03F56</vt:lpwstr>
  </property>
</Properties>
</file>